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8288000" cy="10287000"/>
  <p:notesSz cx="6858000" cy="9144000"/>
  <p:embeddedFontLst>
    <p:embeddedFont>
      <p:font typeface="Montserrat Bold" charset="1" panose="00000800000000000000"/>
      <p:regular r:id="rId47"/>
    </p:embeddedFont>
    <p:embeddedFont>
      <p:font typeface="Montserrat" charset="1" panose="00000500000000000000"/>
      <p:regular r:id="rId48"/>
    </p:embeddedFont>
    <p:embeddedFont>
      <p:font typeface="Impact" charset="1" panose="020B0806030902050204"/>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3.png" Type="http://schemas.openxmlformats.org/officeDocument/2006/relationships/image"/><Relationship Id="rId6"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3.png" Type="http://schemas.openxmlformats.org/officeDocument/2006/relationships/image"/><Relationship Id="rId6"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19.png" Type="http://schemas.openxmlformats.org/officeDocument/2006/relationships/image"/><Relationship Id="rId5" Target="../media/image4.png" Type="http://schemas.openxmlformats.org/officeDocument/2006/relationships/image"/><Relationship Id="rId6"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 Id="rId6"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 Id="rId6"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22.png" Type="http://schemas.openxmlformats.org/officeDocument/2006/relationships/image"/><Relationship Id="rId5" Target="../media/image4.png" Type="http://schemas.openxmlformats.org/officeDocument/2006/relationships/image"/><Relationship Id="rId6"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4.png" Type="http://schemas.openxmlformats.org/officeDocument/2006/relationships/image"/><Relationship Id="rId7"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 Id="rId6" Target="../media/image2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26.png" Type="http://schemas.openxmlformats.org/officeDocument/2006/relationships/image"/><Relationship Id="rId5" Target="../media/image4.png" Type="http://schemas.openxmlformats.org/officeDocument/2006/relationships/image"/><Relationship Id="rId6" Target="../media/image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27.png" Type="http://schemas.openxmlformats.org/officeDocument/2006/relationships/image"/><Relationship Id="rId5" Target="../media/image4.png" Type="http://schemas.openxmlformats.org/officeDocument/2006/relationships/image"/><Relationship Id="rId6" Target="../media/image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28.png" Type="http://schemas.openxmlformats.org/officeDocument/2006/relationships/image"/><Relationship Id="rId5" Target="../media/image4.png" Type="http://schemas.openxmlformats.org/officeDocument/2006/relationships/image"/><Relationship Id="rId6" Target="../media/image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4.png" Type="http://schemas.openxmlformats.org/officeDocument/2006/relationships/image"/><Relationship Id="rId8"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4.png" Type="http://schemas.openxmlformats.org/officeDocument/2006/relationships/image"/><Relationship Id="rId7" Target="../media/image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34.png" Type="http://schemas.openxmlformats.org/officeDocument/2006/relationships/image"/><Relationship Id="rId5" Target="../media/image4.png" Type="http://schemas.openxmlformats.org/officeDocument/2006/relationships/image"/><Relationship Id="rId6" Target="../media/image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35.png" Type="http://schemas.openxmlformats.org/officeDocument/2006/relationships/image"/><Relationship Id="rId5" Target="../media/image4.png" Type="http://schemas.openxmlformats.org/officeDocument/2006/relationships/image"/><Relationship Id="rId6" Target="../media/image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 Id="rId6" Target="../media/image3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 Id="rId6" Target="../media/image3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3.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 Id="rId6" Target="../media/image3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3.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 Id="rId6" Target="../media/image11.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 Id="rId6" Target="../media/image12.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3.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5333" r="0" b="-35333"/>
            </a:stretch>
          </a:blipFill>
        </p:spPr>
      </p:sp>
      <p:grpSp>
        <p:nvGrpSpPr>
          <p:cNvPr name="Group 3" id="3"/>
          <p:cNvGrpSpPr/>
          <p:nvPr/>
        </p:nvGrpSpPr>
        <p:grpSpPr>
          <a:xfrm rot="0">
            <a:off x="60942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1E161E"/>
            </a:solidFill>
            <a:ln w="12700">
              <a:solidFill>
                <a:srgbClr val="000000"/>
              </a:solidFill>
            </a:ln>
          </p:spPr>
        </p:sp>
      </p:grpSp>
      <p:grpSp>
        <p:nvGrpSpPr>
          <p:cNvPr name="Group 5" id="5"/>
          <p:cNvGrpSpPr/>
          <p:nvPr/>
        </p:nvGrpSpPr>
        <p:grpSpPr>
          <a:xfrm rot="0">
            <a:off x="60942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72000"/>
              </a:blip>
              <a:stretch>
                <a:fillRect l="0" t="-34137" r="-44" b="-34062"/>
              </a:stretch>
            </a:blipFill>
            <a:ln w="19050" cap="rnd">
              <a:gradFill>
                <a:gsLst>
                  <a:gs pos="0">
                    <a:srgbClr val="E3D9FF">
                      <a:alpha val="72000"/>
                    </a:srgbClr>
                  </a:gs>
                  <a:gs pos="100000">
                    <a:srgbClr val="E4EFFF">
                      <a:alpha val="72000"/>
                    </a:srgbClr>
                  </a:gs>
                </a:gsLst>
                <a:lin ang="2700000"/>
              </a:gradFill>
              <a:prstDash val="solid"/>
              <a:round/>
            </a:ln>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61947"/>
            <a:ext cx="17212546" cy="9809357"/>
            <a:chOff x="0" y="0"/>
            <a:chExt cx="2175291" cy="1239689"/>
          </a:xfrm>
        </p:grpSpPr>
        <p:sp>
          <p:nvSpPr>
            <p:cNvPr name="Freeform 4" id="4"/>
            <p:cNvSpPr/>
            <p:nvPr/>
          </p:nvSpPr>
          <p:spPr>
            <a:xfrm flipH="false" flipV="false" rot="0">
              <a:off x="0" y="0"/>
              <a:ext cx="2175291" cy="1239689"/>
            </a:xfrm>
            <a:custGeom>
              <a:avLst/>
              <a:gdLst/>
              <a:ahLst/>
              <a:cxnLst/>
              <a:rect r="r" b="b" t="t" l="l"/>
              <a:pathLst>
                <a:path h="1239689" w="2175291">
                  <a:moveTo>
                    <a:pt x="18114" y="0"/>
                  </a:moveTo>
                  <a:lnTo>
                    <a:pt x="2157177" y="0"/>
                  </a:lnTo>
                  <a:cubicBezTo>
                    <a:pt x="2161981" y="0"/>
                    <a:pt x="2166588" y="1908"/>
                    <a:pt x="2169985" y="5305"/>
                  </a:cubicBezTo>
                  <a:cubicBezTo>
                    <a:pt x="2173382" y="8702"/>
                    <a:pt x="2175291" y="13310"/>
                    <a:pt x="2175291" y="18114"/>
                  </a:cubicBezTo>
                  <a:lnTo>
                    <a:pt x="2175291" y="1221575"/>
                  </a:lnTo>
                  <a:cubicBezTo>
                    <a:pt x="2175291" y="1226379"/>
                    <a:pt x="2173382" y="1230987"/>
                    <a:pt x="2169985" y="1234384"/>
                  </a:cubicBezTo>
                  <a:cubicBezTo>
                    <a:pt x="2166588" y="1237781"/>
                    <a:pt x="2161981" y="1239689"/>
                    <a:pt x="2157177" y="1239689"/>
                  </a:cubicBezTo>
                  <a:lnTo>
                    <a:pt x="18114" y="1239689"/>
                  </a:lnTo>
                  <a:cubicBezTo>
                    <a:pt x="13310" y="1239689"/>
                    <a:pt x="8702" y="1237781"/>
                    <a:pt x="5305" y="1234384"/>
                  </a:cubicBezTo>
                  <a:cubicBezTo>
                    <a:pt x="1908" y="1230987"/>
                    <a:pt x="0" y="1226379"/>
                    <a:pt x="0" y="1221575"/>
                  </a:cubicBezTo>
                  <a:lnTo>
                    <a:pt x="0" y="18114"/>
                  </a:lnTo>
                  <a:cubicBezTo>
                    <a:pt x="0" y="13310"/>
                    <a:pt x="1908" y="8702"/>
                    <a:pt x="5305" y="5305"/>
                  </a:cubicBezTo>
                  <a:cubicBezTo>
                    <a:pt x="8702" y="1908"/>
                    <a:pt x="13310" y="0"/>
                    <a:pt x="18114" y="0"/>
                  </a:cubicBezTo>
                  <a:close/>
                </a:path>
              </a:pathLst>
            </a:custGeom>
            <a:solidFill>
              <a:srgbClr val="97A2F1"/>
            </a:solidFill>
            <a:ln w="12700">
              <a:solidFill>
                <a:srgbClr val="000000"/>
              </a:solidFill>
            </a:ln>
          </p:spPr>
        </p:sp>
      </p:grpSp>
      <p:grpSp>
        <p:nvGrpSpPr>
          <p:cNvPr name="Group 5" id="5"/>
          <p:cNvGrpSpPr/>
          <p:nvPr/>
        </p:nvGrpSpPr>
        <p:grpSpPr>
          <a:xfrm rot="0">
            <a:off x="537727" y="261947"/>
            <a:ext cx="17212546" cy="9809357"/>
            <a:chOff x="0" y="0"/>
            <a:chExt cx="1950825" cy="1111767"/>
          </a:xfrm>
        </p:grpSpPr>
        <p:sp>
          <p:nvSpPr>
            <p:cNvPr name="Freeform 6" id="6"/>
            <p:cNvSpPr/>
            <p:nvPr/>
          </p:nvSpPr>
          <p:spPr>
            <a:xfrm flipH="false" flipV="false" rot="0">
              <a:off x="0" y="0"/>
              <a:ext cx="1950825" cy="1111767"/>
            </a:xfrm>
            <a:custGeom>
              <a:avLst/>
              <a:gdLst/>
              <a:ahLst/>
              <a:cxnLst/>
              <a:rect r="r" b="b" t="t" l="l"/>
              <a:pathLst>
                <a:path h="1111767" w="1950825">
                  <a:moveTo>
                    <a:pt x="18114" y="0"/>
                  </a:moveTo>
                  <a:lnTo>
                    <a:pt x="1932711" y="0"/>
                  </a:lnTo>
                  <a:cubicBezTo>
                    <a:pt x="1937515" y="0"/>
                    <a:pt x="1942122" y="1908"/>
                    <a:pt x="1945519" y="5305"/>
                  </a:cubicBezTo>
                  <a:cubicBezTo>
                    <a:pt x="1948916" y="8702"/>
                    <a:pt x="1950825" y="13310"/>
                    <a:pt x="1950825" y="18114"/>
                  </a:cubicBezTo>
                  <a:lnTo>
                    <a:pt x="1950825" y="1093653"/>
                  </a:lnTo>
                  <a:cubicBezTo>
                    <a:pt x="1950825" y="1098457"/>
                    <a:pt x="1948916" y="1103064"/>
                    <a:pt x="1945519" y="1106461"/>
                  </a:cubicBezTo>
                  <a:cubicBezTo>
                    <a:pt x="1942122" y="1109858"/>
                    <a:pt x="1937515" y="1111767"/>
                    <a:pt x="1932711" y="1111767"/>
                  </a:cubicBezTo>
                  <a:lnTo>
                    <a:pt x="18114" y="1111767"/>
                  </a:lnTo>
                  <a:cubicBezTo>
                    <a:pt x="13310" y="1111767"/>
                    <a:pt x="8702" y="1109858"/>
                    <a:pt x="5305" y="1106461"/>
                  </a:cubicBezTo>
                  <a:cubicBezTo>
                    <a:pt x="1908" y="1103064"/>
                    <a:pt x="0" y="1098457"/>
                    <a:pt x="0" y="1093653"/>
                  </a:cubicBezTo>
                  <a:lnTo>
                    <a:pt x="0" y="18114"/>
                  </a:lnTo>
                  <a:cubicBezTo>
                    <a:pt x="0" y="13310"/>
                    <a:pt x="1908" y="8702"/>
                    <a:pt x="5305" y="5305"/>
                  </a:cubicBezTo>
                  <a:cubicBezTo>
                    <a:pt x="8702" y="1908"/>
                    <a:pt x="13310" y="0"/>
                    <a:pt x="18114" y="0"/>
                  </a:cubicBezTo>
                  <a:close/>
                </a:path>
              </a:pathLst>
            </a:custGeom>
            <a:blipFill>
              <a:blip r:embed="rId3"/>
              <a:stretch>
                <a:fillRect l="-538" t="-45494" r="0" b="-46522"/>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8" id="8"/>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Freeform 9" id="9"/>
          <p:cNvSpPr/>
          <p:nvPr/>
        </p:nvSpPr>
        <p:spPr>
          <a:xfrm flipH="false" flipV="false" rot="0">
            <a:off x="2224201" y="2589105"/>
            <a:ext cx="13806199" cy="5743379"/>
          </a:xfrm>
          <a:custGeom>
            <a:avLst/>
            <a:gdLst/>
            <a:ahLst/>
            <a:cxnLst/>
            <a:rect r="r" b="b" t="t" l="l"/>
            <a:pathLst>
              <a:path h="5743379" w="13806199">
                <a:moveTo>
                  <a:pt x="0" y="0"/>
                </a:moveTo>
                <a:lnTo>
                  <a:pt x="13806199" y="0"/>
                </a:lnTo>
                <a:lnTo>
                  <a:pt x="13806199" y="5743379"/>
                </a:lnTo>
                <a:lnTo>
                  <a:pt x="0" y="5743379"/>
                </a:lnTo>
                <a:lnTo>
                  <a:pt x="0" y="0"/>
                </a:lnTo>
                <a:close/>
              </a:path>
            </a:pathLst>
          </a:custGeom>
          <a:blipFill>
            <a:blip r:embed="rId6"/>
            <a:stretch>
              <a:fillRect l="0" t="0" r="0" b="0"/>
            </a:stretch>
          </a:blipFill>
        </p:spPr>
      </p:sp>
      <p:sp>
        <p:nvSpPr>
          <p:cNvPr name="TextBox 10" id="10"/>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
        <p:nvSpPr>
          <p:cNvPr name="TextBox 11" id="11"/>
          <p:cNvSpPr txBox="true"/>
          <p:nvPr/>
        </p:nvSpPr>
        <p:spPr>
          <a:xfrm rot="0">
            <a:off x="8435282" y="795520"/>
            <a:ext cx="8541166" cy="1168433"/>
          </a:xfrm>
          <a:prstGeom prst="rect">
            <a:avLst/>
          </a:prstGeom>
        </p:spPr>
        <p:txBody>
          <a:bodyPr anchor="t" rtlCol="false" tIns="0" lIns="0" bIns="0" rIns="0">
            <a:spAutoFit/>
          </a:bodyPr>
          <a:lstStyle/>
          <a:p>
            <a:pPr algn="ctr">
              <a:lnSpc>
                <a:spcPts val="7490"/>
              </a:lnSpc>
            </a:pPr>
            <a:r>
              <a:rPr lang="en-US" sz="8054">
                <a:solidFill>
                  <a:srgbClr val="000000"/>
                </a:solidFill>
                <a:latin typeface="Impact"/>
              </a:rPr>
              <a:t>SIGNAL OUTPUTS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61947"/>
            <a:ext cx="17212546" cy="9809357"/>
            <a:chOff x="0" y="0"/>
            <a:chExt cx="2175291" cy="1239689"/>
          </a:xfrm>
        </p:grpSpPr>
        <p:sp>
          <p:nvSpPr>
            <p:cNvPr name="Freeform 4" id="4"/>
            <p:cNvSpPr/>
            <p:nvPr/>
          </p:nvSpPr>
          <p:spPr>
            <a:xfrm flipH="false" flipV="false" rot="0">
              <a:off x="0" y="0"/>
              <a:ext cx="2175291" cy="1239689"/>
            </a:xfrm>
            <a:custGeom>
              <a:avLst/>
              <a:gdLst/>
              <a:ahLst/>
              <a:cxnLst/>
              <a:rect r="r" b="b" t="t" l="l"/>
              <a:pathLst>
                <a:path h="1239689" w="2175291">
                  <a:moveTo>
                    <a:pt x="18114" y="0"/>
                  </a:moveTo>
                  <a:lnTo>
                    <a:pt x="2157177" y="0"/>
                  </a:lnTo>
                  <a:cubicBezTo>
                    <a:pt x="2161981" y="0"/>
                    <a:pt x="2166588" y="1908"/>
                    <a:pt x="2169985" y="5305"/>
                  </a:cubicBezTo>
                  <a:cubicBezTo>
                    <a:pt x="2173382" y="8702"/>
                    <a:pt x="2175291" y="13310"/>
                    <a:pt x="2175291" y="18114"/>
                  </a:cubicBezTo>
                  <a:lnTo>
                    <a:pt x="2175291" y="1221575"/>
                  </a:lnTo>
                  <a:cubicBezTo>
                    <a:pt x="2175291" y="1226379"/>
                    <a:pt x="2173382" y="1230987"/>
                    <a:pt x="2169985" y="1234384"/>
                  </a:cubicBezTo>
                  <a:cubicBezTo>
                    <a:pt x="2166588" y="1237781"/>
                    <a:pt x="2161981" y="1239689"/>
                    <a:pt x="2157177" y="1239689"/>
                  </a:cubicBezTo>
                  <a:lnTo>
                    <a:pt x="18114" y="1239689"/>
                  </a:lnTo>
                  <a:cubicBezTo>
                    <a:pt x="13310" y="1239689"/>
                    <a:pt x="8702" y="1237781"/>
                    <a:pt x="5305" y="1234384"/>
                  </a:cubicBezTo>
                  <a:cubicBezTo>
                    <a:pt x="1908" y="1230987"/>
                    <a:pt x="0" y="1226379"/>
                    <a:pt x="0" y="1221575"/>
                  </a:cubicBezTo>
                  <a:lnTo>
                    <a:pt x="0" y="18114"/>
                  </a:lnTo>
                  <a:cubicBezTo>
                    <a:pt x="0" y="13310"/>
                    <a:pt x="1908" y="8702"/>
                    <a:pt x="5305" y="5305"/>
                  </a:cubicBezTo>
                  <a:cubicBezTo>
                    <a:pt x="8702" y="1908"/>
                    <a:pt x="13310" y="0"/>
                    <a:pt x="18114" y="0"/>
                  </a:cubicBezTo>
                  <a:close/>
                </a:path>
              </a:pathLst>
            </a:custGeom>
            <a:solidFill>
              <a:srgbClr val="97A2F1"/>
            </a:solidFill>
            <a:ln w="12700">
              <a:solidFill>
                <a:srgbClr val="000000"/>
              </a:solidFill>
            </a:ln>
          </p:spPr>
        </p:sp>
      </p:grpSp>
      <p:grpSp>
        <p:nvGrpSpPr>
          <p:cNvPr name="Group 5" id="5"/>
          <p:cNvGrpSpPr/>
          <p:nvPr/>
        </p:nvGrpSpPr>
        <p:grpSpPr>
          <a:xfrm rot="0">
            <a:off x="537727" y="261947"/>
            <a:ext cx="17212546" cy="9809357"/>
            <a:chOff x="0" y="0"/>
            <a:chExt cx="1950825" cy="1111767"/>
          </a:xfrm>
        </p:grpSpPr>
        <p:sp>
          <p:nvSpPr>
            <p:cNvPr name="Freeform 6" id="6"/>
            <p:cNvSpPr/>
            <p:nvPr/>
          </p:nvSpPr>
          <p:spPr>
            <a:xfrm flipH="false" flipV="false" rot="0">
              <a:off x="0" y="0"/>
              <a:ext cx="1950825" cy="1111767"/>
            </a:xfrm>
            <a:custGeom>
              <a:avLst/>
              <a:gdLst/>
              <a:ahLst/>
              <a:cxnLst/>
              <a:rect r="r" b="b" t="t" l="l"/>
              <a:pathLst>
                <a:path h="1111767" w="1950825">
                  <a:moveTo>
                    <a:pt x="18114" y="0"/>
                  </a:moveTo>
                  <a:lnTo>
                    <a:pt x="1932711" y="0"/>
                  </a:lnTo>
                  <a:cubicBezTo>
                    <a:pt x="1937515" y="0"/>
                    <a:pt x="1942122" y="1908"/>
                    <a:pt x="1945519" y="5305"/>
                  </a:cubicBezTo>
                  <a:cubicBezTo>
                    <a:pt x="1948916" y="8702"/>
                    <a:pt x="1950825" y="13310"/>
                    <a:pt x="1950825" y="18114"/>
                  </a:cubicBezTo>
                  <a:lnTo>
                    <a:pt x="1950825" y="1093653"/>
                  </a:lnTo>
                  <a:cubicBezTo>
                    <a:pt x="1950825" y="1098457"/>
                    <a:pt x="1948916" y="1103064"/>
                    <a:pt x="1945519" y="1106461"/>
                  </a:cubicBezTo>
                  <a:cubicBezTo>
                    <a:pt x="1942122" y="1109858"/>
                    <a:pt x="1937515" y="1111767"/>
                    <a:pt x="1932711" y="1111767"/>
                  </a:cubicBezTo>
                  <a:lnTo>
                    <a:pt x="18114" y="1111767"/>
                  </a:lnTo>
                  <a:cubicBezTo>
                    <a:pt x="13310" y="1111767"/>
                    <a:pt x="8702" y="1109858"/>
                    <a:pt x="5305" y="1106461"/>
                  </a:cubicBezTo>
                  <a:cubicBezTo>
                    <a:pt x="1908" y="1103064"/>
                    <a:pt x="0" y="1098457"/>
                    <a:pt x="0" y="1093653"/>
                  </a:cubicBezTo>
                  <a:lnTo>
                    <a:pt x="0" y="18114"/>
                  </a:lnTo>
                  <a:cubicBezTo>
                    <a:pt x="0" y="13310"/>
                    <a:pt x="1908" y="8702"/>
                    <a:pt x="5305" y="5305"/>
                  </a:cubicBezTo>
                  <a:cubicBezTo>
                    <a:pt x="8702" y="1908"/>
                    <a:pt x="13310" y="0"/>
                    <a:pt x="18114" y="0"/>
                  </a:cubicBezTo>
                  <a:close/>
                </a:path>
              </a:pathLst>
            </a:custGeom>
            <a:blipFill>
              <a:blip r:embed="rId3"/>
              <a:stretch>
                <a:fillRect l="-538" t="-45494" r="0" b="-46522"/>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8" id="8"/>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Freeform 9" id="9"/>
          <p:cNvSpPr/>
          <p:nvPr/>
        </p:nvSpPr>
        <p:spPr>
          <a:xfrm flipH="false" flipV="false" rot="0">
            <a:off x="1330775" y="4048201"/>
            <a:ext cx="15793448" cy="3225980"/>
          </a:xfrm>
          <a:custGeom>
            <a:avLst/>
            <a:gdLst/>
            <a:ahLst/>
            <a:cxnLst/>
            <a:rect r="r" b="b" t="t" l="l"/>
            <a:pathLst>
              <a:path h="3225980" w="15793448">
                <a:moveTo>
                  <a:pt x="0" y="0"/>
                </a:moveTo>
                <a:lnTo>
                  <a:pt x="15793447" y="0"/>
                </a:lnTo>
                <a:lnTo>
                  <a:pt x="15793447" y="3225980"/>
                </a:lnTo>
                <a:lnTo>
                  <a:pt x="0" y="3225980"/>
                </a:lnTo>
                <a:lnTo>
                  <a:pt x="0" y="0"/>
                </a:lnTo>
                <a:close/>
              </a:path>
            </a:pathLst>
          </a:custGeom>
          <a:blipFill>
            <a:blip r:embed="rId6"/>
            <a:stretch>
              <a:fillRect l="0" t="0" r="0" b="0"/>
            </a:stretch>
          </a:blipFill>
        </p:spPr>
      </p:sp>
      <p:sp>
        <p:nvSpPr>
          <p:cNvPr name="TextBox 10" id="10"/>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
        <p:nvSpPr>
          <p:cNvPr name="TextBox 11" id="11"/>
          <p:cNvSpPr txBox="true"/>
          <p:nvPr/>
        </p:nvSpPr>
        <p:spPr>
          <a:xfrm rot="0">
            <a:off x="8435282" y="795520"/>
            <a:ext cx="8541166" cy="1168433"/>
          </a:xfrm>
          <a:prstGeom prst="rect">
            <a:avLst/>
          </a:prstGeom>
        </p:spPr>
        <p:txBody>
          <a:bodyPr anchor="t" rtlCol="false" tIns="0" lIns="0" bIns="0" rIns="0">
            <a:spAutoFit/>
          </a:bodyPr>
          <a:lstStyle/>
          <a:p>
            <a:pPr algn="ctr">
              <a:lnSpc>
                <a:spcPts val="7490"/>
              </a:lnSpc>
            </a:pPr>
            <a:r>
              <a:rPr lang="en-US" sz="8054">
                <a:solidFill>
                  <a:srgbClr val="000000"/>
                </a:solidFill>
                <a:latin typeface="Impact"/>
              </a:rPr>
              <a:t>SIGNAL OUTPUTS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69750"/>
            <a:ext cx="17212546" cy="9801497"/>
            <a:chOff x="0" y="0"/>
            <a:chExt cx="2177035" cy="1239689"/>
          </a:xfrm>
        </p:grpSpPr>
        <p:sp>
          <p:nvSpPr>
            <p:cNvPr name="Freeform 4" id="4"/>
            <p:cNvSpPr/>
            <p:nvPr/>
          </p:nvSpPr>
          <p:spPr>
            <a:xfrm flipH="false" flipV="false" rot="0">
              <a:off x="0" y="0"/>
              <a:ext cx="2177035" cy="1239689"/>
            </a:xfrm>
            <a:custGeom>
              <a:avLst/>
              <a:gdLst/>
              <a:ahLst/>
              <a:cxnLst/>
              <a:rect r="r" b="b" t="t" l="l"/>
              <a:pathLst>
                <a:path h="1239689" w="2177035">
                  <a:moveTo>
                    <a:pt x="18099" y="0"/>
                  </a:moveTo>
                  <a:lnTo>
                    <a:pt x="2158936" y="0"/>
                  </a:lnTo>
                  <a:cubicBezTo>
                    <a:pt x="2168932" y="0"/>
                    <a:pt x="2177035" y="8103"/>
                    <a:pt x="2177035" y="18099"/>
                  </a:cubicBezTo>
                  <a:lnTo>
                    <a:pt x="2177035" y="1221590"/>
                  </a:lnTo>
                  <a:cubicBezTo>
                    <a:pt x="2177035" y="1231586"/>
                    <a:pt x="2168932" y="1239689"/>
                    <a:pt x="2158936" y="1239689"/>
                  </a:cubicBezTo>
                  <a:lnTo>
                    <a:pt x="18099" y="1239689"/>
                  </a:lnTo>
                  <a:cubicBezTo>
                    <a:pt x="8103" y="1239689"/>
                    <a:pt x="0" y="1231586"/>
                    <a:pt x="0" y="1221590"/>
                  </a:cubicBezTo>
                  <a:lnTo>
                    <a:pt x="0" y="18099"/>
                  </a:lnTo>
                  <a:cubicBezTo>
                    <a:pt x="0" y="8103"/>
                    <a:pt x="8103" y="0"/>
                    <a:pt x="18099" y="0"/>
                  </a:cubicBezTo>
                  <a:close/>
                </a:path>
              </a:pathLst>
            </a:custGeom>
            <a:solidFill>
              <a:srgbClr val="97A2F1"/>
            </a:solidFill>
            <a:ln w="12700">
              <a:solidFill>
                <a:srgbClr val="000000"/>
              </a:solidFill>
            </a:ln>
          </p:spPr>
        </p:sp>
      </p:grpSp>
      <p:grpSp>
        <p:nvGrpSpPr>
          <p:cNvPr name="Group 5" id="5"/>
          <p:cNvGrpSpPr/>
          <p:nvPr/>
        </p:nvGrpSpPr>
        <p:grpSpPr>
          <a:xfrm rot="0">
            <a:off x="537727" y="269750"/>
            <a:ext cx="17212546" cy="9801497"/>
            <a:chOff x="0" y="0"/>
            <a:chExt cx="1952389" cy="1111767"/>
          </a:xfrm>
        </p:grpSpPr>
        <p:sp>
          <p:nvSpPr>
            <p:cNvPr name="Freeform 6" id="6"/>
            <p:cNvSpPr/>
            <p:nvPr/>
          </p:nvSpPr>
          <p:spPr>
            <a:xfrm flipH="false" flipV="false" rot="0">
              <a:off x="0" y="0"/>
              <a:ext cx="1952389" cy="1111767"/>
            </a:xfrm>
            <a:custGeom>
              <a:avLst/>
              <a:gdLst/>
              <a:ahLst/>
              <a:cxnLst/>
              <a:rect r="r" b="b" t="t" l="l"/>
              <a:pathLst>
                <a:path h="1111767" w="1952389">
                  <a:moveTo>
                    <a:pt x="18099" y="0"/>
                  </a:moveTo>
                  <a:lnTo>
                    <a:pt x="1934290" y="0"/>
                  </a:lnTo>
                  <a:cubicBezTo>
                    <a:pt x="1944286" y="0"/>
                    <a:pt x="1952389" y="8103"/>
                    <a:pt x="1952389" y="18099"/>
                  </a:cubicBezTo>
                  <a:lnTo>
                    <a:pt x="1952389" y="1093667"/>
                  </a:lnTo>
                  <a:cubicBezTo>
                    <a:pt x="1952389" y="1103663"/>
                    <a:pt x="1944286" y="1111767"/>
                    <a:pt x="1934290" y="1111767"/>
                  </a:cubicBezTo>
                  <a:lnTo>
                    <a:pt x="18099" y="1111767"/>
                  </a:lnTo>
                  <a:cubicBezTo>
                    <a:pt x="8103" y="1111767"/>
                    <a:pt x="0" y="1103663"/>
                    <a:pt x="0" y="1093667"/>
                  </a:cubicBezTo>
                  <a:lnTo>
                    <a:pt x="0" y="18099"/>
                  </a:lnTo>
                  <a:cubicBezTo>
                    <a:pt x="0" y="8103"/>
                    <a:pt x="8103" y="0"/>
                    <a:pt x="18099" y="0"/>
                  </a:cubicBezTo>
                  <a:close/>
                </a:path>
              </a:pathLst>
            </a:custGeom>
            <a:blipFill>
              <a:blip r:embed="rId3"/>
              <a:stretch>
                <a:fillRect l="-538" t="-45570" r="0" b="-46599"/>
              </a:stretch>
            </a:blipFill>
            <a:ln w="19050" cap="rnd">
              <a:gradFill>
                <a:gsLst>
                  <a:gs pos="0">
                    <a:srgbClr val="E3D9FF">
                      <a:alpha val="100000"/>
                    </a:srgbClr>
                  </a:gs>
                  <a:gs pos="100000">
                    <a:srgbClr val="E4EFFF">
                      <a:alpha val="100000"/>
                    </a:srgbClr>
                  </a:gs>
                </a:gsLst>
                <a:lin ang="2700000"/>
              </a:gradFill>
              <a:prstDash val="solid"/>
              <a:round/>
            </a:ln>
          </p:spPr>
        </p:sp>
      </p:grpSp>
      <p:sp>
        <p:nvSpPr>
          <p:cNvPr name="TextBox 7" id="7"/>
          <p:cNvSpPr txBox="true"/>
          <p:nvPr/>
        </p:nvSpPr>
        <p:spPr>
          <a:xfrm rot="0">
            <a:off x="2930065" y="4183416"/>
            <a:ext cx="12427871" cy="3689771"/>
          </a:xfrm>
          <a:prstGeom prst="rect">
            <a:avLst/>
          </a:prstGeom>
        </p:spPr>
        <p:txBody>
          <a:bodyPr anchor="t" rtlCol="false" tIns="0" lIns="0" bIns="0" rIns="0">
            <a:spAutoFit/>
          </a:bodyPr>
          <a:lstStyle/>
          <a:p>
            <a:pPr algn="ctr">
              <a:lnSpc>
                <a:spcPts val="4943"/>
              </a:lnSpc>
              <a:spcBef>
                <a:spcPct val="0"/>
              </a:spcBef>
            </a:pPr>
            <a:r>
              <a:rPr lang="en-US" sz="3530">
                <a:solidFill>
                  <a:srgbClr val="000000"/>
                </a:solidFill>
                <a:latin typeface="Montserrat Bold"/>
              </a:rPr>
              <a:t>Las consultas de señal son una forma de buscar elementos hijos y leer valores de sus inyectores dentro de un componente o directiva. Puedes utilizar las funciones viewChild y viewChildren para consultas de vista, y contentChild y contentChildren para consultas de contenido.</a:t>
            </a:r>
          </a:p>
        </p:txBody>
      </p:sp>
      <p:sp>
        <p:nvSpPr>
          <p:cNvPr name="TextBox 8" id="8"/>
          <p:cNvSpPr txBox="true"/>
          <p:nvPr/>
        </p:nvSpPr>
        <p:spPr>
          <a:xfrm rot="0">
            <a:off x="3153492" y="2534486"/>
            <a:ext cx="11981016" cy="1652496"/>
          </a:xfrm>
          <a:prstGeom prst="rect">
            <a:avLst/>
          </a:prstGeom>
        </p:spPr>
        <p:txBody>
          <a:bodyPr anchor="t" rtlCol="false" tIns="0" lIns="0" bIns="0" rIns="0">
            <a:spAutoFit/>
          </a:bodyPr>
          <a:lstStyle/>
          <a:p>
            <a:pPr algn="ctr">
              <a:lnSpc>
                <a:spcPts val="10507"/>
              </a:lnSpc>
            </a:pPr>
            <a:r>
              <a:rPr lang="en-US" sz="11298">
                <a:solidFill>
                  <a:srgbClr val="000000"/>
                </a:solidFill>
                <a:latin typeface="Impact"/>
              </a:rPr>
              <a:t>SIGNAL QUERIES</a:t>
            </a:r>
          </a:p>
        </p:txBody>
      </p:sp>
      <p:sp>
        <p:nvSpPr>
          <p:cNvPr name="Freeform 9" id="9"/>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10" id="10"/>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69750"/>
            <a:ext cx="17212546" cy="9801497"/>
            <a:chOff x="0" y="0"/>
            <a:chExt cx="2177035" cy="1239689"/>
          </a:xfrm>
        </p:grpSpPr>
        <p:sp>
          <p:nvSpPr>
            <p:cNvPr name="Freeform 4" id="4"/>
            <p:cNvSpPr/>
            <p:nvPr/>
          </p:nvSpPr>
          <p:spPr>
            <a:xfrm flipH="false" flipV="false" rot="0">
              <a:off x="0" y="0"/>
              <a:ext cx="2177035" cy="1239689"/>
            </a:xfrm>
            <a:custGeom>
              <a:avLst/>
              <a:gdLst/>
              <a:ahLst/>
              <a:cxnLst/>
              <a:rect r="r" b="b" t="t" l="l"/>
              <a:pathLst>
                <a:path h="1239689" w="2177035">
                  <a:moveTo>
                    <a:pt x="18099" y="0"/>
                  </a:moveTo>
                  <a:lnTo>
                    <a:pt x="2158936" y="0"/>
                  </a:lnTo>
                  <a:cubicBezTo>
                    <a:pt x="2168932" y="0"/>
                    <a:pt x="2177035" y="8103"/>
                    <a:pt x="2177035" y="18099"/>
                  </a:cubicBezTo>
                  <a:lnTo>
                    <a:pt x="2177035" y="1221590"/>
                  </a:lnTo>
                  <a:cubicBezTo>
                    <a:pt x="2177035" y="1231586"/>
                    <a:pt x="2168932" y="1239689"/>
                    <a:pt x="2158936" y="1239689"/>
                  </a:cubicBezTo>
                  <a:lnTo>
                    <a:pt x="18099" y="1239689"/>
                  </a:lnTo>
                  <a:cubicBezTo>
                    <a:pt x="8103" y="1239689"/>
                    <a:pt x="0" y="1231586"/>
                    <a:pt x="0" y="1221590"/>
                  </a:cubicBezTo>
                  <a:lnTo>
                    <a:pt x="0" y="18099"/>
                  </a:lnTo>
                  <a:cubicBezTo>
                    <a:pt x="0" y="8103"/>
                    <a:pt x="8103" y="0"/>
                    <a:pt x="18099" y="0"/>
                  </a:cubicBezTo>
                  <a:close/>
                </a:path>
              </a:pathLst>
            </a:custGeom>
            <a:solidFill>
              <a:srgbClr val="97A2F1"/>
            </a:solidFill>
            <a:ln w="12700">
              <a:solidFill>
                <a:srgbClr val="000000"/>
              </a:solidFill>
            </a:ln>
          </p:spPr>
        </p:sp>
      </p:grpSp>
      <p:grpSp>
        <p:nvGrpSpPr>
          <p:cNvPr name="Group 5" id="5"/>
          <p:cNvGrpSpPr/>
          <p:nvPr/>
        </p:nvGrpSpPr>
        <p:grpSpPr>
          <a:xfrm rot="0">
            <a:off x="537727" y="269750"/>
            <a:ext cx="17212546" cy="9801497"/>
            <a:chOff x="0" y="0"/>
            <a:chExt cx="1952389" cy="1111767"/>
          </a:xfrm>
        </p:grpSpPr>
        <p:sp>
          <p:nvSpPr>
            <p:cNvPr name="Freeform 6" id="6"/>
            <p:cNvSpPr/>
            <p:nvPr/>
          </p:nvSpPr>
          <p:spPr>
            <a:xfrm flipH="false" flipV="false" rot="0">
              <a:off x="0" y="0"/>
              <a:ext cx="1952389" cy="1111767"/>
            </a:xfrm>
            <a:custGeom>
              <a:avLst/>
              <a:gdLst/>
              <a:ahLst/>
              <a:cxnLst/>
              <a:rect r="r" b="b" t="t" l="l"/>
              <a:pathLst>
                <a:path h="1111767" w="1952389">
                  <a:moveTo>
                    <a:pt x="18099" y="0"/>
                  </a:moveTo>
                  <a:lnTo>
                    <a:pt x="1934290" y="0"/>
                  </a:lnTo>
                  <a:cubicBezTo>
                    <a:pt x="1944286" y="0"/>
                    <a:pt x="1952389" y="8103"/>
                    <a:pt x="1952389" y="18099"/>
                  </a:cubicBezTo>
                  <a:lnTo>
                    <a:pt x="1952389" y="1093667"/>
                  </a:lnTo>
                  <a:cubicBezTo>
                    <a:pt x="1952389" y="1103663"/>
                    <a:pt x="1944286" y="1111767"/>
                    <a:pt x="1934290" y="1111767"/>
                  </a:cubicBezTo>
                  <a:lnTo>
                    <a:pt x="18099" y="1111767"/>
                  </a:lnTo>
                  <a:cubicBezTo>
                    <a:pt x="8103" y="1111767"/>
                    <a:pt x="0" y="1103663"/>
                    <a:pt x="0" y="1093667"/>
                  </a:cubicBezTo>
                  <a:lnTo>
                    <a:pt x="0" y="18099"/>
                  </a:lnTo>
                  <a:cubicBezTo>
                    <a:pt x="0" y="8103"/>
                    <a:pt x="8103" y="0"/>
                    <a:pt x="18099" y="0"/>
                  </a:cubicBezTo>
                  <a:close/>
                </a:path>
              </a:pathLst>
            </a:custGeom>
            <a:blipFill>
              <a:blip r:embed="rId3"/>
              <a:stretch>
                <a:fillRect l="-538" t="-45570" r="0" b="-46599"/>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813637" y="2890075"/>
            <a:ext cx="16665084" cy="5484037"/>
          </a:xfrm>
          <a:custGeom>
            <a:avLst/>
            <a:gdLst/>
            <a:ahLst/>
            <a:cxnLst/>
            <a:rect r="r" b="b" t="t" l="l"/>
            <a:pathLst>
              <a:path h="5484037" w="16665084">
                <a:moveTo>
                  <a:pt x="0" y="0"/>
                </a:moveTo>
                <a:lnTo>
                  <a:pt x="16665084" y="0"/>
                </a:lnTo>
                <a:lnTo>
                  <a:pt x="16665084" y="5484037"/>
                </a:lnTo>
                <a:lnTo>
                  <a:pt x="0" y="5484037"/>
                </a:lnTo>
                <a:lnTo>
                  <a:pt x="0" y="0"/>
                </a:lnTo>
                <a:close/>
              </a:path>
            </a:pathLst>
          </a:custGeom>
          <a:blipFill>
            <a:blip r:embed="rId4"/>
            <a:stretch>
              <a:fillRect l="0" t="0" r="0" b="0"/>
            </a:stretch>
          </a:blipFill>
        </p:spPr>
      </p:sp>
      <p:sp>
        <p:nvSpPr>
          <p:cNvPr name="TextBox 8" id="8"/>
          <p:cNvSpPr txBox="true"/>
          <p:nvPr/>
        </p:nvSpPr>
        <p:spPr>
          <a:xfrm rot="0">
            <a:off x="11462956" y="795520"/>
            <a:ext cx="5628574" cy="1167450"/>
          </a:xfrm>
          <a:prstGeom prst="rect">
            <a:avLst/>
          </a:prstGeom>
        </p:spPr>
        <p:txBody>
          <a:bodyPr anchor="t" rtlCol="false" tIns="0" lIns="0" bIns="0" rIns="0">
            <a:spAutoFit/>
          </a:bodyPr>
          <a:lstStyle/>
          <a:p>
            <a:pPr algn="ctr">
              <a:lnSpc>
                <a:spcPts val="7484"/>
              </a:lnSpc>
            </a:pPr>
            <a:r>
              <a:rPr lang="en-US" sz="8047">
                <a:solidFill>
                  <a:srgbClr val="000000"/>
                </a:solidFill>
                <a:latin typeface="Impact"/>
              </a:rPr>
              <a:t>SIGNAL QUERIES</a:t>
            </a:r>
          </a:p>
        </p:txBody>
      </p:sp>
      <p:sp>
        <p:nvSpPr>
          <p:cNvPr name="Freeform 9" id="9"/>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5"/>
            <a:stretch>
              <a:fillRect l="-96065" t="-7299" r="-96370" b="-7875"/>
            </a:stretch>
          </a:blipFill>
        </p:spPr>
      </p:sp>
      <p:sp>
        <p:nvSpPr>
          <p:cNvPr name="Freeform 10" id="10"/>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6"/>
            <a:stretch>
              <a:fillRect l="0" t="0" r="0" b="0"/>
            </a:stretch>
          </a:blipFill>
        </p:spPr>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69750"/>
            <a:ext cx="17212546" cy="9801497"/>
            <a:chOff x="0" y="0"/>
            <a:chExt cx="2177035" cy="1239689"/>
          </a:xfrm>
        </p:grpSpPr>
        <p:sp>
          <p:nvSpPr>
            <p:cNvPr name="Freeform 4" id="4"/>
            <p:cNvSpPr/>
            <p:nvPr/>
          </p:nvSpPr>
          <p:spPr>
            <a:xfrm flipH="false" flipV="false" rot="0">
              <a:off x="0" y="0"/>
              <a:ext cx="2177035" cy="1239689"/>
            </a:xfrm>
            <a:custGeom>
              <a:avLst/>
              <a:gdLst/>
              <a:ahLst/>
              <a:cxnLst/>
              <a:rect r="r" b="b" t="t" l="l"/>
              <a:pathLst>
                <a:path h="1239689" w="2177035">
                  <a:moveTo>
                    <a:pt x="18099" y="0"/>
                  </a:moveTo>
                  <a:lnTo>
                    <a:pt x="2158936" y="0"/>
                  </a:lnTo>
                  <a:cubicBezTo>
                    <a:pt x="2168932" y="0"/>
                    <a:pt x="2177035" y="8103"/>
                    <a:pt x="2177035" y="18099"/>
                  </a:cubicBezTo>
                  <a:lnTo>
                    <a:pt x="2177035" y="1221590"/>
                  </a:lnTo>
                  <a:cubicBezTo>
                    <a:pt x="2177035" y="1231586"/>
                    <a:pt x="2168932" y="1239689"/>
                    <a:pt x="2158936" y="1239689"/>
                  </a:cubicBezTo>
                  <a:lnTo>
                    <a:pt x="18099" y="1239689"/>
                  </a:lnTo>
                  <a:cubicBezTo>
                    <a:pt x="8103" y="1239689"/>
                    <a:pt x="0" y="1231586"/>
                    <a:pt x="0" y="1221590"/>
                  </a:cubicBezTo>
                  <a:lnTo>
                    <a:pt x="0" y="18099"/>
                  </a:lnTo>
                  <a:cubicBezTo>
                    <a:pt x="0" y="8103"/>
                    <a:pt x="8103" y="0"/>
                    <a:pt x="18099" y="0"/>
                  </a:cubicBezTo>
                  <a:close/>
                </a:path>
              </a:pathLst>
            </a:custGeom>
            <a:solidFill>
              <a:srgbClr val="97A2F1"/>
            </a:solidFill>
            <a:ln w="12700">
              <a:solidFill>
                <a:srgbClr val="000000"/>
              </a:solidFill>
            </a:ln>
          </p:spPr>
        </p:sp>
      </p:grpSp>
      <p:grpSp>
        <p:nvGrpSpPr>
          <p:cNvPr name="Group 5" id="5"/>
          <p:cNvGrpSpPr/>
          <p:nvPr/>
        </p:nvGrpSpPr>
        <p:grpSpPr>
          <a:xfrm rot="0">
            <a:off x="537727" y="269750"/>
            <a:ext cx="17212546" cy="9801497"/>
            <a:chOff x="0" y="0"/>
            <a:chExt cx="1952389" cy="1111767"/>
          </a:xfrm>
        </p:grpSpPr>
        <p:sp>
          <p:nvSpPr>
            <p:cNvPr name="Freeform 6" id="6"/>
            <p:cNvSpPr/>
            <p:nvPr/>
          </p:nvSpPr>
          <p:spPr>
            <a:xfrm flipH="false" flipV="false" rot="0">
              <a:off x="0" y="0"/>
              <a:ext cx="1952389" cy="1111767"/>
            </a:xfrm>
            <a:custGeom>
              <a:avLst/>
              <a:gdLst/>
              <a:ahLst/>
              <a:cxnLst/>
              <a:rect r="r" b="b" t="t" l="l"/>
              <a:pathLst>
                <a:path h="1111767" w="1952389">
                  <a:moveTo>
                    <a:pt x="18099" y="0"/>
                  </a:moveTo>
                  <a:lnTo>
                    <a:pt x="1934290" y="0"/>
                  </a:lnTo>
                  <a:cubicBezTo>
                    <a:pt x="1944286" y="0"/>
                    <a:pt x="1952389" y="8103"/>
                    <a:pt x="1952389" y="18099"/>
                  </a:cubicBezTo>
                  <a:lnTo>
                    <a:pt x="1952389" y="1093667"/>
                  </a:lnTo>
                  <a:cubicBezTo>
                    <a:pt x="1952389" y="1103663"/>
                    <a:pt x="1944286" y="1111767"/>
                    <a:pt x="1934290" y="1111767"/>
                  </a:cubicBezTo>
                  <a:lnTo>
                    <a:pt x="18099" y="1111767"/>
                  </a:lnTo>
                  <a:cubicBezTo>
                    <a:pt x="8103" y="1111767"/>
                    <a:pt x="0" y="1103663"/>
                    <a:pt x="0" y="1093667"/>
                  </a:cubicBezTo>
                  <a:lnTo>
                    <a:pt x="0" y="18099"/>
                  </a:lnTo>
                  <a:cubicBezTo>
                    <a:pt x="0" y="8103"/>
                    <a:pt x="8103" y="0"/>
                    <a:pt x="18099" y="0"/>
                  </a:cubicBezTo>
                  <a:close/>
                </a:path>
              </a:pathLst>
            </a:custGeom>
            <a:blipFill>
              <a:blip r:embed="rId3"/>
              <a:stretch>
                <a:fillRect l="-538" t="-45570" r="0" b="-46599"/>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8" id="8"/>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Freeform 9" id="9"/>
          <p:cNvSpPr/>
          <p:nvPr/>
        </p:nvSpPr>
        <p:spPr>
          <a:xfrm flipH="false" flipV="false" rot="0">
            <a:off x="1502973" y="3053414"/>
            <a:ext cx="15345358" cy="5047981"/>
          </a:xfrm>
          <a:custGeom>
            <a:avLst/>
            <a:gdLst/>
            <a:ahLst/>
            <a:cxnLst/>
            <a:rect r="r" b="b" t="t" l="l"/>
            <a:pathLst>
              <a:path h="5047981" w="15345358">
                <a:moveTo>
                  <a:pt x="0" y="0"/>
                </a:moveTo>
                <a:lnTo>
                  <a:pt x="15345358" y="0"/>
                </a:lnTo>
                <a:lnTo>
                  <a:pt x="15345358" y="5047980"/>
                </a:lnTo>
                <a:lnTo>
                  <a:pt x="0" y="5047980"/>
                </a:lnTo>
                <a:lnTo>
                  <a:pt x="0" y="0"/>
                </a:lnTo>
                <a:close/>
              </a:path>
            </a:pathLst>
          </a:custGeom>
          <a:blipFill>
            <a:blip r:embed="rId6"/>
            <a:stretch>
              <a:fillRect l="0" t="0" r="0" b="0"/>
            </a:stretch>
          </a:blipFill>
        </p:spPr>
      </p:sp>
      <p:sp>
        <p:nvSpPr>
          <p:cNvPr name="TextBox 10" id="10"/>
          <p:cNvSpPr txBox="true"/>
          <p:nvPr/>
        </p:nvSpPr>
        <p:spPr>
          <a:xfrm rot="0">
            <a:off x="11462956" y="795520"/>
            <a:ext cx="5628574" cy="1167450"/>
          </a:xfrm>
          <a:prstGeom prst="rect">
            <a:avLst/>
          </a:prstGeom>
        </p:spPr>
        <p:txBody>
          <a:bodyPr anchor="t" rtlCol="false" tIns="0" lIns="0" bIns="0" rIns="0">
            <a:spAutoFit/>
          </a:bodyPr>
          <a:lstStyle/>
          <a:p>
            <a:pPr algn="ctr">
              <a:lnSpc>
                <a:spcPts val="7484"/>
              </a:lnSpc>
            </a:pPr>
            <a:r>
              <a:rPr lang="en-US" sz="8047">
                <a:solidFill>
                  <a:srgbClr val="000000"/>
                </a:solidFill>
                <a:latin typeface="Impact"/>
              </a:rPr>
              <a:t>SIGNAL QUERIES</a:t>
            </a:r>
          </a:p>
        </p:txBody>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69750"/>
            <a:ext cx="17212546" cy="9801497"/>
            <a:chOff x="0" y="0"/>
            <a:chExt cx="2177035" cy="1239689"/>
          </a:xfrm>
        </p:grpSpPr>
        <p:sp>
          <p:nvSpPr>
            <p:cNvPr name="Freeform 4" id="4"/>
            <p:cNvSpPr/>
            <p:nvPr/>
          </p:nvSpPr>
          <p:spPr>
            <a:xfrm flipH="false" flipV="false" rot="0">
              <a:off x="0" y="0"/>
              <a:ext cx="2177035" cy="1239689"/>
            </a:xfrm>
            <a:custGeom>
              <a:avLst/>
              <a:gdLst/>
              <a:ahLst/>
              <a:cxnLst/>
              <a:rect r="r" b="b" t="t" l="l"/>
              <a:pathLst>
                <a:path h="1239689" w="2177035">
                  <a:moveTo>
                    <a:pt x="18099" y="0"/>
                  </a:moveTo>
                  <a:lnTo>
                    <a:pt x="2158936" y="0"/>
                  </a:lnTo>
                  <a:cubicBezTo>
                    <a:pt x="2168932" y="0"/>
                    <a:pt x="2177035" y="8103"/>
                    <a:pt x="2177035" y="18099"/>
                  </a:cubicBezTo>
                  <a:lnTo>
                    <a:pt x="2177035" y="1221590"/>
                  </a:lnTo>
                  <a:cubicBezTo>
                    <a:pt x="2177035" y="1231586"/>
                    <a:pt x="2168932" y="1239689"/>
                    <a:pt x="2158936" y="1239689"/>
                  </a:cubicBezTo>
                  <a:lnTo>
                    <a:pt x="18099" y="1239689"/>
                  </a:lnTo>
                  <a:cubicBezTo>
                    <a:pt x="8103" y="1239689"/>
                    <a:pt x="0" y="1231586"/>
                    <a:pt x="0" y="1221590"/>
                  </a:cubicBezTo>
                  <a:lnTo>
                    <a:pt x="0" y="18099"/>
                  </a:lnTo>
                  <a:cubicBezTo>
                    <a:pt x="0" y="8103"/>
                    <a:pt x="8103" y="0"/>
                    <a:pt x="18099" y="0"/>
                  </a:cubicBezTo>
                  <a:close/>
                </a:path>
              </a:pathLst>
            </a:custGeom>
            <a:solidFill>
              <a:srgbClr val="97A2F1"/>
            </a:solidFill>
            <a:ln w="12700">
              <a:solidFill>
                <a:srgbClr val="000000"/>
              </a:solidFill>
            </a:ln>
          </p:spPr>
        </p:sp>
      </p:grpSp>
      <p:grpSp>
        <p:nvGrpSpPr>
          <p:cNvPr name="Group 5" id="5"/>
          <p:cNvGrpSpPr/>
          <p:nvPr/>
        </p:nvGrpSpPr>
        <p:grpSpPr>
          <a:xfrm rot="0">
            <a:off x="537727" y="269750"/>
            <a:ext cx="17212546" cy="9801497"/>
            <a:chOff x="0" y="0"/>
            <a:chExt cx="1952389" cy="1111767"/>
          </a:xfrm>
        </p:grpSpPr>
        <p:sp>
          <p:nvSpPr>
            <p:cNvPr name="Freeform 6" id="6"/>
            <p:cNvSpPr/>
            <p:nvPr/>
          </p:nvSpPr>
          <p:spPr>
            <a:xfrm flipH="false" flipV="false" rot="0">
              <a:off x="0" y="0"/>
              <a:ext cx="1952389" cy="1111767"/>
            </a:xfrm>
            <a:custGeom>
              <a:avLst/>
              <a:gdLst/>
              <a:ahLst/>
              <a:cxnLst/>
              <a:rect r="r" b="b" t="t" l="l"/>
              <a:pathLst>
                <a:path h="1111767" w="1952389">
                  <a:moveTo>
                    <a:pt x="18099" y="0"/>
                  </a:moveTo>
                  <a:lnTo>
                    <a:pt x="1934290" y="0"/>
                  </a:lnTo>
                  <a:cubicBezTo>
                    <a:pt x="1944286" y="0"/>
                    <a:pt x="1952389" y="8103"/>
                    <a:pt x="1952389" y="18099"/>
                  </a:cubicBezTo>
                  <a:lnTo>
                    <a:pt x="1952389" y="1093667"/>
                  </a:lnTo>
                  <a:cubicBezTo>
                    <a:pt x="1952389" y="1103663"/>
                    <a:pt x="1944286" y="1111767"/>
                    <a:pt x="1934290" y="1111767"/>
                  </a:cubicBezTo>
                  <a:lnTo>
                    <a:pt x="18099" y="1111767"/>
                  </a:lnTo>
                  <a:cubicBezTo>
                    <a:pt x="8103" y="1111767"/>
                    <a:pt x="0" y="1103663"/>
                    <a:pt x="0" y="1093667"/>
                  </a:cubicBezTo>
                  <a:lnTo>
                    <a:pt x="0" y="18099"/>
                  </a:lnTo>
                  <a:cubicBezTo>
                    <a:pt x="0" y="8103"/>
                    <a:pt x="8103" y="0"/>
                    <a:pt x="18099" y="0"/>
                  </a:cubicBezTo>
                  <a:close/>
                </a:path>
              </a:pathLst>
            </a:custGeom>
            <a:blipFill>
              <a:blip r:embed="rId3"/>
              <a:stretch>
                <a:fillRect l="-538" t="-45570" r="0" b="-46599"/>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8" id="8"/>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Freeform 9" id="9"/>
          <p:cNvSpPr/>
          <p:nvPr/>
        </p:nvSpPr>
        <p:spPr>
          <a:xfrm flipH="false" flipV="false" rot="0">
            <a:off x="1712542" y="2078728"/>
            <a:ext cx="14862917" cy="6263142"/>
          </a:xfrm>
          <a:custGeom>
            <a:avLst/>
            <a:gdLst/>
            <a:ahLst/>
            <a:cxnLst/>
            <a:rect r="r" b="b" t="t" l="l"/>
            <a:pathLst>
              <a:path h="6263142" w="14862917">
                <a:moveTo>
                  <a:pt x="0" y="0"/>
                </a:moveTo>
                <a:lnTo>
                  <a:pt x="14862916" y="0"/>
                </a:lnTo>
                <a:lnTo>
                  <a:pt x="14862916" y="6263142"/>
                </a:lnTo>
                <a:lnTo>
                  <a:pt x="0" y="6263142"/>
                </a:lnTo>
                <a:lnTo>
                  <a:pt x="0" y="0"/>
                </a:lnTo>
                <a:close/>
              </a:path>
            </a:pathLst>
          </a:custGeom>
          <a:blipFill>
            <a:blip r:embed="rId6"/>
            <a:stretch>
              <a:fillRect l="0" t="0" r="0" b="0"/>
            </a:stretch>
          </a:blipFill>
        </p:spPr>
      </p:sp>
      <p:sp>
        <p:nvSpPr>
          <p:cNvPr name="TextBox 10" id="10"/>
          <p:cNvSpPr txBox="true"/>
          <p:nvPr/>
        </p:nvSpPr>
        <p:spPr>
          <a:xfrm rot="0">
            <a:off x="11462956" y="795520"/>
            <a:ext cx="5628574" cy="1167450"/>
          </a:xfrm>
          <a:prstGeom prst="rect">
            <a:avLst/>
          </a:prstGeom>
        </p:spPr>
        <p:txBody>
          <a:bodyPr anchor="t" rtlCol="false" tIns="0" lIns="0" bIns="0" rIns="0">
            <a:spAutoFit/>
          </a:bodyPr>
          <a:lstStyle/>
          <a:p>
            <a:pPr algn="ctr">
              <a:lnSpc>
                <a:spcPts val="7484"/>
              </a:lnSpc>
            </a:pPr>
            <a:r>
              <a:rPr lang="en-US" sz="8047">
                <a:solidFill>
                  <a:srgbClr val="000000"/>
                </a:solidFill>
                <a:latin typeface="Impact"/>
              </a:rPr>
              <a:t>SIGNAL QUERIES</a:t>
            </a:r>
          </a:p>
        </p:txBody>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71264"/>
            <a:ext cx="17212546" cy="9762206"/>
            <a:chOff x="0" y="0"/>
            <a:chExt cx="2185797" cy="1239689"/>
          </a:xfrm>
        </p:grpSpPr>
        <p:sp>
          <p:nvSpPr>
            <p:cNvPr name="Freeform 4" id="4"/>
            <p:cNvSpPr/>
            <p:nvPr/>
          </p:nvSpPr>
          <p:spPr>
            <a:xfrm flipH="false" flipV="false" rot="0">
              <a:off x="0" y="0"/>
              <a:ext cx="2185797" cy="1239689"/>
            </a:xfrm>
            <a:custGeom>
              <a:avLst/>
              <a:gdLst/>
              <a:ahLst/>
              <a:cxnLst/>
              <a:rect r="r" b="b" t="t" l="l"/>
              <a:pathLst>
                <a:path h="1239689" w="2185797">
                  <a:moveTo>
                    <a:pt x="18027" y="0"/>
                  </a:moveTo>
                  <a:lnTo>
                    <a:pt x="2167771" y="0"/>
                  </a:lnTo>
                  <a:cubicBezTo>
                    <a:pt x="2177727" y="0"/>
                    <a:pt x="2185797" y="8071"/>
                    <a:pt x="2185797" y="18027"/>
                  </a:cubicBezTo>
                  <a:lnTo>
                    <a:pt x="2185797" y="1221662"/>
                  </a:lnTo>
                  <a:cubicBezTo>
                    <a:pt x="2185797" y="1231618"/>
                    <a:pt x="2177727" y="1239689"/>
                    <a:pt x="2167771" y="1239689"/>
                  </a:cubicBezTo>
                  <a:lnTo>
                    <a:pt x="18027" y="1239689"/>
                  </a:lnTo>
                  <a:cubicBezTo>
                    <a:pt x="8071" y="1239689"/>
                    <a:pt x="0" y="1231618"/>
                    <a:pt x="0" y="1221662"/>
                  </a:cubicBezTo>
                  <a:lnTo>
                    <a:pt x="0" y="18027"/>
                  </a:lnTo>
                  <a:cubicBezTo>
                    <a:pt x="0" y="8071"/>
                    <a:pt x="8071" y="0"/>
                    <a:pt x="18027" y="0"/>
                  </a:cubicBezTo>
                  <a:close/>
                </a:path>
              </a:pathLst>
            </a:custGeom>
            <a:solidFill>
              <a:srgbClr val="97A2F1"/>
            </a:solidFill>
            <a:ln w="12700">
              <a:solidFill>
                <a:srgbClr val="000000"/>
              </a:solidFill>
            </a:ln>
          </p:spPr>
        </p:sp>
      </p:grpSp>
      <p:grpSp>
        <p:nvGrpSpPr>
          <p:cNvPr name="Group 5" id="5"/>
          <p:cNvGrpSpPr/>
          <p:nvPr/>
        </p:nvGrpSpPr>
        <p:grpSpPr>
          <a:xfrm rot="0">
            <a:off x="537727" y="271264"/>
            <a:ext cx="17212546" cy="9762206"/>
            <a:chOff x="0" y="0"/>
            <a:chExt cx="1960247" cy="1111767"/>
          </a:xfrm>
        </p:grpSpPr>
        <p:sp>
          <p:nvSpPr>
            <p:cNvPr name="Freeform 6" id="6"/>
            <p:cNvSpPr/>
            <p:nvPr/>
          </p:nvSpPr>
          <p:spPr>
            <a:xfrm flipH="false" flipV="false" rot="0">
              <a:off x="0" y="0"/>
              <a:ext cx="1960247" cy="1111767"/>
            </a:xfrm>
            <a:custGeom>
              <a:avLst/>
              <a:gdLst/>
              <a:ahLst/>
              <a:cxnLst/>
              <a:rect r="r" b="b" t="t" l="l"/>
              <a:pathLst>
                <a:path h="1111767" w="1960247">
                  <a:moveTo>
                    <a:pt x="18027" y="0"/>
                  </a:moveTo>
                  <a:lnTo>
                    <a:pt x="1942220" y="0"/>
                  </a:lnTo>
                  <a:cubicBezTo>
                    <a:pt x="1952176" y="0"/>
                    <a:pt x="1960247" y="8071"/>
                    <a:pt x="1960247" y="18027"/>
                  </a:cubicBezTo>
                  <a:lnTo>
                    <a:pt x="1960247" y="1093740"/>
                  </a:lnTo>
                  <a:cubicBezTo>
                    <a:pt x="1960247" y="1103696"/>
                    <a:pt x="1952176" y="1111767"/>
                    <a:pt x="1942220" y="1111767"/>
                  </a:cubicBezTo>
                  <a:lnTo>
                    <a:pt x="18027" y="1111767"/>
                  </a:lnTo>
                  <a:cubicBezTo>
                    <a:pt x="8071" y="1111767"/>
                    <a:pt x="0" y="1103696"/>
                    <a:pt x="0" y="1093740"/>
                  </a:cubicBezTo>
                  <a:lnTo>
                    <a:pt x="0" y="18027"/>
                  </a:lnTo>
                  <a:cubicBezTo>
                    <a:pt x="0" y="8071"/>
                    <a:pt x="8071" y="0"/>
                    <a:pt x="18027" y="0"/>
                  </a:cubicBezTo>
                  <a:close/>
                </a:path>
              </a:pathLst>
            </a:custGeom>
            <a:blipFill>
              <a:blip r:embed="rId3"/>
              <a:stretch>
                <a:fillRect l="-538" t="-45955" r="0" b="-46988"/>
              </a:stretch>
            </a:blipFill>
            <a:ln w="19050" cap="rnd">
              <a:gradFill>
                <a:gsLst>
                  <a:gs pos="0">
                    <a:srgbClr val="E3D9FF">
                      <a:alpha val="100000"/>
                    </a:srgbClr>
                  </a:gs>
                  <a:gs pos="100000">
                    <a:srgbClr val="E4EFFF">
                      <a:alpha val="100000"/>
                    </a:srgbClr>
                  </a:gs>
                </a:gsLst>
                <a:lin ang="2700000"/>
              </a:gradFill>
              <a:prstDash val="solid"/>
              <a:round/>
            </a:ln>
          </p:spPr>
        </p:sp>
      </p:grpSp>
      <p:sp>
        <p:nvSpPr>
          <p:cNvPr name="TextBox 7" id="7"/>
          <p:cNvSpPr txBox="true"/>
          <p:nvPr/>
        </p:nvSpPr>
        <p:spPr>
          <a:xfrm rot="0">
            <a:off x="2091374" y="4121761"/>
            <a:ext cx="14105252" cy="3999636"/>
          </a:xfrm>
          <a:prstGeom prst="rect">
            <a:avLst/>
          </a:prstGeom>
        </p:spPr>
        <p:txBody>
          <a:bodyPr anchor="t" rtlCol="false" tIns="0" lIns="0" bIns="0" rIns="0">
            <a:spAutoFit/>
          </a:bodyPr>
          <a:lstStyle/>
          <a:p>
            <a:pPr algn="ctr">
              <a:lnSpc>
                <a:spcPts val="5385"/>
              </a:lnSpc>
              <a:spcBef>
                <a:spcPct val="0"/>
              </a:spcBef>
            </a:pPr>
            <a:r>
              <a:rPr lang="en-US" sz="3846">
                <a:solidFill>
                  <a:srgbClr val="000000"/>
                </a:solidFill>
                <a:latin typeface="Montserrat Bold"/>
              </a:rPr>
              <a:t>Establecer conexiones de datos bidireccionales entre componentes padre e hijo, lo cual no era posible con las señales de solo lectura previamente disponibles. Esto se logra utilizando una sintaxis específica en el código, como se muestra en el ejemplo de un componente de casilla de verificación personalizado</a:t>
            </a:r>
          </a:p>
        </p:txBody>
      </p:sp>
      <p:sp>
        <p:nvSpPr>
          <p:cNvPr name="TextBox 8" id="8"/>
          <p:cNvSpPr txBox="true"/>
          <p:nvPr/>
        </p:nvSpPr>
        <p:spPr>
          <a:xfrm rot="0">
            <a:off x="2344957" y="2241803"/>
            <a:ext cx="13598085" cy="1875006"/>
          </a:xfrm>
          <a:prstGeom prst="rect">
            <a:avLst/>
          </a:prstGeom>
        </p:spPr>
        <p:txBody>
          <a:bodyPr anchor="t" rtlCol="false" tIns="0" lIns="0" bIns="0" rIns="0">
            <a:spAutoFit/>
          </a:bodyPr>
          <a:lstStyle/>
          <a:p>
            <a:pPr algn="ctr">
              <a:lnSpc>
                <a:spcPts val="11925"/>
              </a:lnSpc>
            </a:pPr>
            <a:r>
              <a:rPr lang="en-US" sz="12823">
                <a:solidFill>
                  <a:srgbClr val="000000"/>
                </a:solidFill>
                <a:latin typeface="Impact"/>
              </a:rPr>
              <a:t>MODEL INPUTS</a:t>
            </a:r>
          </a:p>
        </p:txBody>
      </p:sp>
      <p:sp>
        <p:nvSpPr>
          <p:cNvPr name="Freeform 9" id="9"/>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10" id="10"/>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71264"/>
            <a:ext cx="17212546" cy="9762206"/>
            <a:chOff x="0" y="0"/>
            <a:chExt cx="2185797" cy="1239689"/>
          </a:xfrm>
        </p:grpSpPr>
        <p:sp>
          <p:nvSpPr>
            <p:cNvPr name="Freeform 4" id="4"/>
            <p:cNvSpPr/>
            <p:nvPr/>
          </p:nvSpPr>
          <p:spPr>
            <a:xfrm flipH="false" flipV="false" rot="0">
              <a:off x="0" y="0"/>
              <a:ext cx="2185797" cy="1239689"/>
            </a:xfrm>
            <a:custGeom>
              <a:avLst/>
              <a:gdLst/>
              <a:ahLst/>
              <a:cxnLst/>
              <a:rect r="r" b="b" t="t" l="l"/>
              <a:pathLst>
                <a:path h="1239689" w="2185797">
                  <a:moveTo>
                    <a:pt x="18027" y="0"/>
                  </a:moveTo>
                  <a:lnTo>
                    <a:pt x="2167771" y="0"/>
                  </a:lnTo>
                  <a:cubicBezTo>
                    <a:pt x="2177727" y="0"/>
                    <a:pt x="2185797" y="8071"/>
                    <a:pt x="2185797" y="18027"/>
                  </a:cubicBezTo>
                  <a:lnTo>
                    <a:pt x="2185797" y="1221662"/>
                  </a:lnTo>
                  <a:cubicBezTo>
                    <a:pt x="2185797" y="1231618"/>
                    <a:pt x="2177727" y="1239689"/>
                    <a:pt x="2167771" y="1239689"/>
                  </a:cubicBezTo>
                  <a:lnTo>
                    <a:pt x="18027" y="1239689"/>
                  </a:lnTo>
                  <a:cubicBezTo>
                    <a:pt x="8071" y="1239689"/>
                    <a:pt x="0" y="1231618"/>
                    <a:pt x="0" y="1221662"/>
                  </a:cubicBezTo>
                  <a:lnTo>
                    <a:pt x="0" y="18027"/>
                  </a:lnTo>
                  <a:cubicBezTo>
                    <a:pt x="0" y="8071"/>
                    <a:pt x="8071" y="0"/>
                    <a:pt x="18027" y="0"/>
                  </a:cubicBezTo>
                  <a:close/>
                </a:path>
              </a:pathLst>
            </a:custGeom>
            <a:solidFill>
              <a:srgbClr val="97A2F1"/>
            </a:solidFill>
            <a:ln w="12700">
              <a:solidFill>
                <a:srgbClr val="000000"/>
              </a:solidFill>
            </a:ln>
          </p:spPr>
        </p:sp>
      </p:grpSp>
      <p:grpSp>
        <p:nvGrpSpPr>
          <p:cNvPr name="Group 5" id="5"/>
          <p:cNvGrpSpPr/>
          <p:nvPr/>
        </p:nvGrpSpPr>
        <p:grpSpPr>
          <a:xfrm rot="0">
            <a:off x="537727" y="271264"/>
            <a:ext cx="17212546" cy="9762206"/>
            <a:chOff x="0" y="0"/>
            <a:chExt cx="1960247" cy="1111767"/>
          </a:xfrm>
        </p:grpSpPr>
        <p:sp>
          <p:nvSpPr>
            <p:cNvPr name="Freeform 6" id="6"/>
            <p:cNvSpPr/>
            <p:nvPr/>
          </p:nvSpPr>
          <p:spPr>
            <a:xfrm flipH="false" flipV="false" rot="0">
              <a:off x="0" y="0"/>
              <a:ext cx="1960247" cy="1111767"/>
            </a:xfrm>
            <a:custGeom>
              <a:avLst/>
              <a:gdLst/>
              <a:ahLst/>
              <a:cxnLst/>
              <a:rect r="r" b="b" t="t" l="l"/>
              <a:pathLst>
                <a:path h="1111767" w="1960247">
                  <a:moveTo>
                    <a:pt x="18027" y="0"/>
                  </a:moveTo>
                  <a:lnTo>
                    <a:pt x="1942220" y="0"/>
                  </a:lnTo>
                  <a:cubicBezTo>
                    <a:pt x="1952176" y="0"/>
                    <a:pt x="1960247" y="8071"/>
                    <a:pt x="1960247" y="18027"/>
                  </a:cubicBezTo>
                  <a:lnTo>
                    <a:pt x="1960247" y="1093740"/>
                  </a:lnTo>
                  <a:cubicBezTo>
                    <a:pt x="1960247" y="1103696"/>
                    <a:pt x="1952176" y="1111767"/>
                    <a:pt x="1942220" y="1111767"/>
                  </a:cubicBezTo>
                  <a:lnTo>
                    <a:pt x="18027" y="1111767"/>
                  </a:lnTo>
                  <a:cubicBezTo>
                    <a:pt x="8071" y="1111767"/>
                    <a:pt x="0" y="1103696"/>
                    <a:pt x="0" y="1093740"/>
                  </a:cubicBezTo>
                  <a:lnTo>
                    <a:pt x="0" y="18027"/>
                  </a:lnTo>
                  <a:cubicBezTo>
                    <a:pt x="0" y="8071"/>
                    <a:pt x="8071" y="0"/>
                    <a:pt x="18027" y="0"/>
                  </a:cubicBezTo>
                  <a:close/>
                </a:path>
              </a:pathLst>
            </a:custGeom>
            <a:blipFill>
              <a:blip r:embed="rId3"/>
              <a:stretch>
                <a:fillRect l="-538" t="-45955" r="0" b="-46988"/>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2000850" y="2249819"/>
            <a:ext cx="14228464" cy="7009611"/>
          </a:xfrm>
          <a:custGeom>
            <a:avLst/>
            <a:gdLst/>
            <a:ahLst/>
            <a:cxnLst/>
            <a:rect r="r" b="b" t="t" l="l"/>
            <a:pathLst>
              <a:path h="7009611" w="14228464">
                <a:moveTo>
                  <a:pt x="0" y="0"/>
                </a:moveTo>
                <a:lnTo>
                  <a:pt x="14228464" y="0"/>
                </a:lnTo>
                <a:lnTo>
                  <a:pt x="14228464" y="7009611"/>
                </a:lnTo>
                <a:lnTo>
                  <a:pt x="0" y="7009611"/>
                </a:lnTo>
                <a:lnTo>
                  <a:pt x="0" y="0"/>
                </a:lnTo>
                <a:close/>
              </a:path>
            </a:pathLst>
          </a:custGeom>
          <a:blipFill>
            <a:blip r:embed="rId4"/>
            <a:stretch>
              <a:fillRect l="0" t="0" r="0" b="0"/>
            </a:stretch>
          </a:blipFill>
        </p:spPr>
      </p:sp>
      <p:sp>
        <p:nvSpPr>
          <p:cNvPr name="TextBox 8" id="8"/>
          <p:cNvSpPr txBox="true"/>
          <p:nvPr/>
        </p:nvSpPr>
        <p:spPr>
          <a:xfrm rot="0">
            <a:off x="11680458" y="785995"/>
            <a:ext cx="5193570" cy="1172066"/>
          </a:xfrm>
          <a:prstGeom prst="rect">
            <a:avLst/>
          </a:prstGeom>
        </p:spPr>
        <p:txBody>
          <a:bodyPr anchor="t" rtlCol="false" tIns="0" lIns="0" bIns="0" rIns="0">
            <a:spAutoFit/>
          </a:bodyPr>
          <a:lstStyle/>
          <a:p>
            <a:pPr algn="ctr">
              <a:lnSpc>
                <a:spcPts val="7454"/>
              </a:lnSpc>
            </a:pPr>
            <a:r>
              <a:rPr lang="en-US" sz="8015">
                <a:solidFill>
                  <a:srgbClr val="000000"/>
                </a:solidFill>
                <a:latin typeface="Impact"/>
              </a:rPr>
              <a:t>MODEL INPUTS</a:t>
            </a:r>
          </a:p>
        </p:txBody>
      </p:sp>
      <p:sp>
        <p:nvSpPr>
          <p:cNvPr name="Freeform 9" id="9"/>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5"/>
            <a:stretch>
              <a:fillRect l="-96065" t="-7299" r="-96370" b="-7875"/>
            </a:stretch>
          </a:blipFill>
        </p:spPr>
      </p:sp>
      <p:sp>
        <p:nvSpPr>
          <p:cNvPr name="Freeform 10" id="10"/>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6"/>
            <a:stretch>
              <a:fillRect l="0" t="0" r="0" b="0"/>
            </a:stretch>
          </a:blipFill>
        </p:spPr>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72004"/>
            <a:ext cx="17212546" cy="9742991"/>
            <a:chOff x="0" y="0"/>
            <a:chExt cx="2190108" cy="1239689"/>
          </a:xfrm>
        </p:grpSpPr>
        <p:sp>
          <p:nvSpPr>
            <p:cNvPr name="Freeform 4" id="4"/>
            <p:cNvSpPr/>
            <p:nvPr/>
          </p:nvSpPr>
          <p:spPr>
            <a:xfrm flipH="false" flipV="false" rot="0">
              <a:off x="0" y="0"/>
              <a:ext cx="2190108" cy="1239689"/>
            </a:xfrm>
            <a:custGeom>
              <a:avLst/>
              <a:gdLst/>
              <a:ahLst/>
              <a:cxnLst/>
              <a:rect r="r" b="b" t="t" l="l"/>
              <a:pathLst>
                <a:path h="1239689" w="2190108">
                  <a:moveTo>
                    <a:pt x="17991" y="0"/>
                  </a:moveTo>
                  <a:lnTo>
                    <a:pt x="2172117" y="0"/>
                  </a:lnTo>
                  <a:cubicBezTo>
                    <a:pt x="2176888" y="0"/>
                    <a:pt x="2181465" y="1896"/>
                    <a:pt x="2184839" y="5270"/>
                  </a:cubicBezTo>
                  <a:cubicBezTo>
                    <a:pt x="2188213" y="8644"/>
                    <a:pt x="2190108" y="13220"/>
                    <a:pt x="2190108" y="17991"/>
                  </a:cubicBezTo>
                  <a:lnTo>
                    <a:pt x="2190108" y="1221698"/>
                  </a:lnTo>
                  <a:cubicBezTo>
                    <a:pt x="2190108" y="1226469"/>
                    <a:pt x="2188213" y="1231045"/>
                    <a:pt x="2184839" y="1234420"/>
                  </a:cubicBezTo>
                  <a:cubicBezTo>
                    <a:pt x="2181465" y="1237794"/>
                    <a:pt x="2176888" y="1239689"/>
                    <a:pt x="2172117" y="1239689"/>
                  </a:cubicBezTo>
                  <a:lnTo>
                    <a:pt x="17991" y="1239689"/>
                  </a:lnTo>
                  <a:cubicBezTo>
                    <a:pt x="13220" y="1239689"/>
                    <a:pt x="8644" y="1237794"/>
                    <a:pt x="5270" y="1234420"/>
                  </a:cubicBezTo>
                  <a:cubicBezTo>
                    <a:pt x="1896" y="1231045"/>
                    <a:pt x="0" y="1226469"/>
                    <a:pt x="0" y="1221698"/>
                  </a:cubicBezTo>
                  <a:lnTo>
                    <a:pt x="0" y="17991"/>
                  </a:lnTo>
                  <a:cubicBezTo>
                    <a:pt x="0" y="13220"/>
                    <a:pt x="1896" y="8644"/>
                    <a:pt x="5270" y="5270"/>
                  </a:cubicBezTo>
                  <a:cubicBezTo>
                    <a:pt x="8644" y="1896"/>
                    <a:pt x="13220" y="0"/>
                    <a:pt x="17991" y="0"/>
                  </a:cubicBezTo>
                  <a:close/>
                </a:path>
              </a:pathLst>
            </a:custGeom>
            <a:solidFill>
              <a:srgbClr val="97A2F1"/>
            </a:solidFill>
            <a:ln w="12700">
              <a:solidFill>
                <a:srgbClr val="000000"/>
              </a:solidFill>
            </a:ln>
          </p:spPr>
        </p:sp>
      </p:grpSp>
      <p:grpSp>
        <p:nvGrpSpPr>
          <p:cNvPr name="Group 5" id="5"/>
          <p:cNvGrpSpPr/>
          <p:nvPr/>
        </p:nvGrpSpPr>
        <p:grpSpPr>
          <a:xfrm rot="0">
            <a:off x="537727" y="272004"/>
            <a:ext cx="17212546" cy="9742991"/>
            <a:chOff x="0" y="0"/>
            <a:chExt cx="1964113" cy="1111767"/>
          </a:xfrm>
        </p:grpSpPr>
        <p:sp>
          <p:nvSpPr>
            <p:cNvPr name="Freeform 6" id="6"/>
            <p:cNvSpPr/>
            <p:nvPr/>
          </p:nvSpPr>
          <p:spPr>
            <a:xfrm flipH="false" flipV="false" rot="0">
              <a:off x="0" y="0"/>
              <a:ext cx="1964113" cy="1111767"/>
            </a:xfrm>
            <a:custGeom>
              <a:avLst/>
              <a:gdLst/>
              <a:ahLst/>
              <a:cxnLst/>
              <a:rect r="r" b="b" t="t" l="l"/>
              <a:pathLst>
                <a:path h="1111767" w="1964113">
                  <a:moveTo>
                    <a:pt x="17991" y="0"/>
                  </a:moveTo>
                  <a:lnTo>
                    <a:pt x="1946122" y="0"/>
                  </a:lnTo>
                  <a:cubicBezTo>
                    <a:pt x="1950893" y="0"/>
                    <a:pt x="1955469" y="1896"/>
                    <a:pt x="1958844" y="5270"/>
                  </a:cubicBezTo>
                  <a:cubicBezTo>
                    <a:pt x="1962218" y="8644"/>
                    <a:pt x="1964113" y="13220"/>
                    <a:pt x="1964113" y="17991"/>
                  </a:cubicBezTo>
                  <a:lnTo>
                    <a:pt x="1964113" y="1093775"/>
                  </a:lnTo>
                  <a:cubicBezTo>
                    <a:pt x="1964113" y="1098547"/>
                    <a:pt x="1962218" y="1103123"/>
                    <a:pt x="1958844" y="1106497"/>
                  </a:cubicBezTo>
                  <a:cubicBezTo>
                    <a:pt x="1955469" y="1109871"/>
                    <a:pt x="1950893" y="1111767"/>
                    <a:pt x="1946122" y="1111767"/>
                  </a:cubicBezTo>
                  <a:lnTo>
                    <a:pt x="17991" y="1111767"/>
                  </a:lnTo>
                  <a:cubicBezTo>
                    <a:pt x="13220" y="1111767"/>
                    <a:pt x="8644" y="1109871"/>
                    <a:pt x="5270" y="1106497"/>
                  </a:cubicBezTo>
                  <a:cubicBezTo>
                    <a:pt x="1896" y="1103123"/>
                    <a:pt x="0" y="1098547"/>
                    <a:pt x="0" y="1093775"/>
                  </a:cubicBezTo>
                  <a:lnTo>
                    <a:pt x="0" y="17991"/>
                  </a:lnTo>
                  <a:cubicBezTo>
                    <a:pt x="0" y="13220"/>
                    <a:pt x="1896" y="8644"/>
                    <a:pt x="5270" y="5270"/>
                  </a:cubicBezTo>
                  <a:cubicBezTo>
                    <a:pt x="8644" y="1896"/>
                    <a:pt x="13220" y="0"/>
                    <a:pt x="17991" y="0"/>
                  </a:cubicBezTo>
                  <a:close/>
                </a:path>
              </a:pathLst>
            </a:custGeom>
            <a:blipFill>
              <a:blip r:embed="rId3"/>
              <a:stretch>
                <a:fillRect l="-538" t="-46144" r="0" b="-47179"/>
              </a:stretch>
            </a:blipFill>
            <a:ln w="19050" cap="rnd">
              <a:gradFill>
                <a:gsLst>
                  <a:gs pos="0">
                    <a:srgbClr val="E3D9FF">
                      <a:alpha val="100000"/>
                    </a:srgbClr>
                  </a:gs>
                  <a:gs pos="100000">
                    <a:srgbClr val="E4EFFF">
                      <a:alpha val="100000"/>
                    </a:srgbClr>
                  </a:gs>
                </a:gsLst>
                <a:lin ang="2700000"/>
              </a:gradFill>
              <a:prstDash val="solid"/>
              <a:round/>
            </a:ln>
          </p:spPr>
        </p:sp>
      </p:grpSp>
      <p:sp>
        <p:nvSpPr>
          <p:cNvPr name="TextBox 7" id="7"/>
          <p:cNvSpPr txBox="true"/>
          <p:nvPr/>
        </p:nvSpPr>
        <p:spPr>
          <a:xfrm rot="0">
            <a:off x="2061043" y="4296218"/>
            <a:ext cx="14165915" cy="3649897"/>
          </a:xfrm>
          <a:prstGeom prst="rect">
            <a:avLst/>
          </a:prstGeom>
        </p:spPr>
        <p:txBody>
          <a:bodyPr anchor="t" rtlCol="false" tIns="0" lIns="0" bIns="0" rIns="0">
            <a:spAutoFit/>
          </a:bodyPr>
          <a:lstStyle/>
          <a:p>
            <a:pPr algn="ctr">
              <a:lnSpc>
                <a:spcPts val="5859"/>
              </a:lnSpc>
              <a:spcBef>
                <a:spcPct val="0"/>
              </a:spcBef>
            </a:pPr>
            <a:r>
              <a:rPr lang="en-US" sz="4185">
                <a:solidFill>
                  <a:srgbClr val="000000"/>
                </a:solidFill>
                <a:latin typeface="Montserrat Bold"/>
              </a:rPr>
              <a:t>ng-content es una directiva que se utiliza para insertar contenido dentro de un componente desde fuera de este. Anteriormente, no era posible especificar un contenido por defecto y ahora es posible</a:t>
            </a:r>
          </a:p>
        </p:txBody>
      </p:sp>
      <p:sp>
        <p:nvSpPr>
          <p:cNvPr name="TextBox 8" id="8"/>
          <p:cNvSpPr txBox="true"/>
          <p:nvPr/>
        </p:nvSpPr>
        <p:spPr>
          <a:xfrm rot="0">
            <a:off x="2315717" y="2407560"/>
            <a:ext cx="13656567" cy="1716288"/>
          </a:xfrm>
          <a:prstGeom prst="rect">
            <a:avLst/>
          </a:prstGeom>
        </p:spPr>
        <p:txBody>
          <a:bodyPr anchor="t" rtlCol="false" tIns="0" lIns="0" bIns="0" rIns="0">
            <a:spAutoFit/>
          </a:bodyPr>
          <a:lstStyle/>
          <a:p>
            <a:pPr algn="ctr">
              <a:lnSpc>
                <a:spcPts val="10928"/>
              </a:lnSpc>
            </a:pPr>
            <a:r>
              <a:rPr lang="en-US" sz="11751">
                <a:solidFill>
                  <a:srgbClr val="000000"/>
                </a:solidFill>
                <a:latin typeface="Impact"/>
              </a:rPr>
              <a:t>NG-CONTENT ACTUALIZADO</a:t>
            </a:r>
          </a:p>
        </p:txBody>
      </p:sp>
      <p:sp>
        <p:nvSpPr>
          <p:cNvPr name="Freeform 9" id="9"/>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10" id="10"/>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72004"/>
            <a:ext cx="17212546" cy="9742991"/>
            <a:chOff x="0" y="0"/>
            <a:chExt cx="2190108" cy="1239689"/>
          </a:xfrm>
        </p:grpSpPr>
        <p:sp>
          <p:nvSpPr>
            <p:cNvPr name="Freeform 4" id="4"/>
            <p:cNvSpPr/>
            <p:nvPr/>
          </p:nvSpPr>
          <p:spPr>
            <a:xfrm flipH="false" flipV="false" rot="0">
              <a:off x="0" y="0"/>
              <a:ext cx="2190108" cy="1239689"/>
            </a:xfrm>
            <a:custGeom>
              <a:avLst/>
              <a:gdLst/>
              <a:ahLst/>
              <a:cxnLst/>
              <a:rect r="r" b="b" t="t" l="l"/>
              <a:pathLst>
                <a:path h="1239689" w="2190108">
                  <a:moveTo>
                    <a:pt x="17991" y="0"/>
                  </a:moveTo>
                  <a:lnTo>
                    <a:pt x="2172117" y="0"/>
                  </a:lnTo>
                  <a:cubicBezTo>
                    <a:pt x="2176888" y="0"/>
                    <a:pt x="2181465" y="1896"/>
                    <a:pt x="2184839" y="5270"/>
                  </a:cubicBezTo>
                  <a:cubicBezTo>
                    <a:pt x="2188213" y="8644"/>
                    <a:pt x="2190108" y="13220"/>
                    <a:pt x="2190108" y="17991"/>
                  </a:cubicBezTo>
                  <a:lnTo>
                    <a:pt x="2190108" y="1221698"/>
                  </a:lnTo>
                  <a:cubicBezTo>
                    <a:pt x="2190108" y="1226469"/>
                    <a:pt x="2188213" y="1231045"/>
                    <a:pt x="2184839" y="1234420"/>
                  </a:cubicBezTo>
                  <a:cubicBezTo>
                    <a:pt x="2181465" y="1237794"/>
                    <a:pt x="2176888" y="1239689"/>
                    <a:pt x="2172117" y="1239689"/>
                  </a:cubicBezTo>
                  <a:lnTo>
                    <a:pt x="17991" y="1239689"/>
                  </a:lnTo>
                  <a:cubicBezTo>
                    <a:pt x="13220" y="1239689"/>
                    <a:pt x="8644" y="1237794"/>
                    <a:pt x="5270" y="1234420"/>
                  </a:cubicBezTo>
                  <a:cubicBezTo>
                    <a:pt x="1896" y="1231045"/>
                    <a:pt x="0" y="1226469"/>
                    <a:pt x="0" y="1221698"/>
                  </a:cubicBezTo>
                  <a:lnTo>
                    <a:pt x="0" y="17991"/>
                  </a:lnTo>
                  <a:cubicBezTo>
                    <a:pt x="0" y="13220"/>
                    <a:pt x="1896" y="8644"/>
                    <a:pt x="5270" y="5270"/>
                  </a:cubicBezTo>
                  <a:cubicBezTo>
                    <a:pt x="8644" y="1896"/>
                    <a:pt x="13220" y="0"/>
                    <a:pt x="17991" y="0"/>
                  </a:cubicBezTo>
                  <a:close/>
                </a:path>
              </a:pathLst>
            </a:custGeom>
            <a:solidFill>
              <a:srgbClr val="97A2F1"/>
            </a:solidFill>
            <a:ln w="12700">
              <a:solidFill>
                <a:srgbClr val="000000"/>
              </a:solidFill>
            </a:ln>
          </p:spPr>
        </p:sp>
      </p:grpSp>
      <p:grpSp>
        <p:nvGrpSpPr>
          <p:cNvPr name="Group 5" id="5"/>
          <p:cNvGrpSpPr/>
          <p:nvPr/>
        </p:nvGrpSpPr>
        <p:grpSpPr>
          <a:xfrm rot="0">
            <a:off x="537727" y="272004"/>
            <a:ext cx="17212546" cy="9742991"/>
            <a:chOff x="0" y="0"/>
            <a:chExt cx="1964113" cy="1111767"/>
          </a:xfrm>
        </p:grpSpPr>
        <p:sp>
          <p:nvSpPr>
            <p:cNvPr name="Freeform 6" id="6"/>
            <p:cNvSpPr/>
            <p:nvPr/>
          </p:nvSpPr>
          <p:spPr>
            <a:xfrm flipH="false" flipV="false" rot="0">
              <a:off x="0" y="0"/>
              <a:ext cx="1964113" cy="1111767"/>
            </a:xfrm>
            <a:custGeom>
              <a:avLst/>
              <a:gdLst/>
              <a:ahLst/>
              <a:cxnLst/>
              <a:rect r="r" b="b" t="t" l="l"/>
              <a:pathLst>
                <a:path h="1111767" w="1964113">
                  <a:moveTo>
                    <a:pt x="17991" y="0"/>
                  </a:moveTo>
                  <a:lnTo>
                    <a:pt x="1946122" y="0"/>
                  </a:lnTo>
                  <a:cubicBezTo>
                    <a:pt x="1950893" y="0"/>
                    <a:pt x="1955469" y="1896"/>
                    <a:pt x="1958844" y="5270"/>
                  </a:cubicBezTo>
                  <a:cubicBezTo>
                    <a:pt x="1962218" y="8644"/>
                    <a:pt x="1964113" y="13220"/>
                    <a:pt x="1964113" y="17991"/>
                  </a:cubicBezTo>
                  <a:lnTo>
                    <a:pt x="1964113" y="1093775"/>
                  </a:lnTo>
                  <a:cubicBezTo>
                    <a:pt x="1964113" y="1098547"/>
                    <a:pt x="1962218" y="1103123"/>
                    <a:pt x="1958844" y="1106497"/>
                  </a:cubicBezTo>
                  <a:cubicBezTo>
                    <a:pt x="1955469" y="1109871"/>
                    <a:pt x="1950893" y="1111767"/>
                    <a:pt x="1946122" y="1111767"/>
                  </a:cubicBezTo>
                  <a:lnTo>
                    <a:pt x="17991" y="1111767"/>
                  </a:lnTo>
                  <a:cubicBezTo>
                    <a:pt x="13220" y="1111767"/>
                    <a:pt x="8644" y="1109871"/>
                    <a:pt x="5270" y="1106497"/>
                  </a:cubicBezTo>
                  <a:cubicBezTo>
                    <a:pt x="1896" y="1103123"/>
                    <a:pt x="0" y="1098547"/>
                    <a:pt x="0" y="1093775"/>
                  </a:cubicBezTo>
                  <a:lnTo>
                    <a:pt x="0" y="17991"/>
                  </a:lnTo>
                  <a:cubicBezTo>
                    <a:pt x="0" y="13220"/>
                    <a:pt x="1896" y="8644"/>
                    <a:pt x="5270" y="5270"/>
                  </a:cubicBezTo>
                  <a:cubicBezTo>
                    <a:pt x="8644" y="1896"/>
                    <a:pt x="13220" y="0"/>
                    <a:pt x="17991" y="0"/>
                  </a:cubicBezTo>
                  <a:close/>
                </a:path>
              </a:pathLst>
            </a:custGeom>
            <a:blipFill>
              <a:blip r:embed="rId3"/>
              <a:stretch>
                <a:fillRect l="-538" t="-46144" r="0" b="-47179"/>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1520405" y="2457924"/>
            <a:ext cx="11054832" cy="4626570"/>
          </a:xfrm>
          <a:custGeom>
            <a:avLst/>
            <a:gdLst/>
            <a:ahLst/>
            <a:cxnLst/>
            <a:rect r="r" b="b" t="t" l="l"/>
            <a:pathLst>
              <a:path h="4626570" w="11054832">
                <a:moveTo>
                  <a:pt x="0" y="0"/>
                </a:moveTo>
                <a:lnTo>
                  <a:pt x="11054832" y="0"/>
                </a:lnTo>
                <a:lnTo>
                  <a:pt x="11054832" y="4626570"/>
                </a:lnTo>
                <a:lnTo>
                  <a:pt x="0" y="4626570"/>
                </a:lnTo>
                <a:lnTo>
                  <a:pt x="0" y="0"/>
                </a:lnTo>
                <a:close/>
              </a:path>
            </a:pathLst>
          </a:custGeom>
          <a:blipFill>
            <a:blip r:embed="rId4"/>
            <a:stretch>
              <a:fillRect l="0" t="0" r="0" b="0"/>
            </a:stretch>
          </a:blipFill>
        </p:spPr>
      </p:sp>
      <p:sp>
        <p:nvSpPr>
          <p:cNvPr name="Freeform 8" id="8"/>
          <p:cNvSpPr/>
          <p:nvPr/>
        </p:nvSpPr>
        <p:spPr>
          <a:xfrm flipH="false" flipV="false" rot="0">
            <a:off x="6955403" y="6228501"/>
            <a:ext cx="10400074" cy="2238581"/>
          </a:xfrm>
          <a:custGeom>
            <a:avLst/>
            <a:gdLst/>
            <a:ahLst/>
            <a:cxnLst/>
            <a:rect r="r" b="b" t="t" l="l"/>
            <a:pathLst>
              <a:path h="2238581" w="10400074">
                <a:moveTo>
                  <a:pt x="0" y="0"/>
                </a:moveTo>
                <a:lnTo>
                  <a:pt x="10400075" y="0"/>
                </a:lnTo>
                <a:lnTo>
                  <a:pt x="10400075" y="2238581"/>
                </a:lnTo>
                <a:lnTo>
                  <a:pt x="0" y="2238581"/>
                </a:lnTo>
                <a:lnTo>
                  <a:pt x="0" y="0"/>
                </a:lnTo>
                <a:close/>
              </a:path>
            </a:pathLst>
          </a:custGeom>
          <a:blipFill>
            <a:blip r:embed="rId5"/>
            <a:stretch>
              <a:fillRect l="0" t="0" r="0" b="0"/>
            </a:stretch>
          </a:blipFill>
        </p:spPr>
      </p:sp>
      <p:sp>
        <p:nvSpPr>
          <p:cNvPr name="TextBox 9" id="9"/>
          <p:cNvSpPr txBox="true"/>
          <p:nvPr/>
        </p:nvSpPr>
        <p:spPr>
          <a:xfrm rot="0">
            <a:off x="8775920" y="785995"/>
            <a:ext cx="8483380" cy="1059941"/>
          </a:xfrm>
          <a:prstGeom prst="rect">
            <a:avLst/>
          </a:prstGeom>
        </p:spPr>
        <p:txBody>
          <a:bodyPr anchor="t" rtlCol="false" tIns="0" lIns="0" bIns="0" rIns="0">
            <a:spAutoFit/>
          </a:bodyPr>
          <a:lstStyle/>
          <a:p>
            <a:pPr algn="ctr">
              <a:lnSpc>
                <a:spcPts val="6788"/>
              </a:lnSpc>
            </a:pPr>
            <a:r>
              <a:rPr lang="en-US" sz="7299">
                <a:solidFill>
                  <a:srgbClr val="000000"/>
                </a:solidFill>
                <a:latin typeface="Impact"/>
              </a:rPr>
              <a:t>NG-CONTENT ACTUALIZADO</a:t>
            </a:r>
          </a:p>
        </p:txBody>
      </p:sp>
      <p:sp>
        <p:nvSpPr>
          <p:cNvPr name="Freeform 10" id="10"/>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6"/>
            <a:stretch>
              <a:fillRect l="-96065" t="-7299" r="-96370" b="-7875"/>
            </a:stretch>
          </a:blipFill>
        </p:spPr>
      </p:sp>
      <p:sp>
        <p:nvSpPr>
          <p:cNvPr name="Freeform 11" id="11"/>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7"/>
            <a:stretch>
              <a:fillRect l="0" t="0" r="0" b="0"/>
            </a:stretch>
          </a:blipFill>
        </p:spPr>
      </p:sp>
      <p:sp>
        <p:nvSpPr>
          <p:cNvPr name="TextBox 12" id="12"/>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5333" r="0" b="-35333"/>
            </a:stretch>
          </a:blipFill>
        </p:spPr>
      </p:sp>
      <p:grpSp>
        <p:nvGrpSpPr>
          <p:cNvPr name="Group 3" id="3"/>
          <p:cNvGrpSpPr/>
          <p:nvPr/>
        </p:nvGrpSpPr>
        <p:grpSpPr>
          <a:xfrm rot="0">
            <a:off x="60942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1E161E"/>
            </a:solidFill>
            <a:ln w="12700">
              <a:solidFill>
                <a:srgbClr val="000000"/>
              </a:solidFill>
            </a:ln>
          </p:spPr>
        </p:sp>
      </p:grpSp>
      <p:grpSp>
        <p:nvGrpSpPr>
          <p:cNvPr name="Group 5" id="5"/>
          <p:cNvGrpSpPr/>
          <p:nvPr/>
        </p:nvGrpSpPr>
        <p:grpSpPr>
          <a:xfrm rot="0">
            <a:off x="60942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72000"/>
              </a:blip>
              <a:stretch>
                <a:fillRect l="0" t="-34137" r="-44" b="-34062"/>
              </a:stretch>
            </a:blipFill>
            <a:ln w="19050" cap="rnd">
              <a:gradFill>
                <a:gsLst>
                  <a:gs pos="0">
                    <a:srgbClr val="E3D9FF">
                      <a:alpha val="72000"/>
                    </a:srgbClr>
                  </a:gs>
                  <a:gs pos="100000">
                    <a:srgbClr val="E4EFFF">
                      <a:alpha val="72000"/>
                    </a:srgbClr>
                  </a:gs>
                </a:gsLst>
                <a:lin ang="2700000"/>
              </a:gradFill>
              <a:prstDash val="solid"/>
              <a:round/>
            </a:ln>
          </p:spPr>
        </p:sp>
      </p:grpSp>
      <p:sp>
        <p:nvSpPr>
          <p:cNvPr name="TextBox 7" id="7"/>
          <p:cNvSpPr txBox="true"/>
          <p:nvPr/>
        </p:nvSpPr>
        <p:spPr>
          <a:xfrm rot="0">
            <a:off x="6155889" y="6840918"/>
            <a:ext cx="5807842" cy="590550"/>
          </a:xfrm>
          <a:prstGeom prst="rect">
            <a:avLst/>
          </a:prstGeom>
        </p:spPr>
        <p:txBody>
          <a:bodyPr anchor="t" rtlCol="false" tIns="0" lIns="0" bIns="0" rIns="0">
            <a:spAutoFit/>
          </a:bodyPr>
          <a:lstStyle/>
          <a:p>
            <a:pPr algn="ctr" marL="0" indent="0" lvl="0">
              <a:lnSpc>
                <a:spcPts val="4200"/>
              </a:lnSpc>
            </a:pPr>
            <a:r>
              <a:rPr lang="en-US" sz="5000">
                <a:solidFill>
                  <a:srgbClr val="FFFFFF"/>
                </a:solidFill>
                <a:latin typeface="Montserrat Bold"/>
              </a:rPr>
              <a:t>Angular v18</a:t>
            </a:r>
          </a:p>
        </p:txBody>
      </p:sp>
      <p:sp>
        <p:nvSpPr>
          <p:cNvPr name="TextBox 8" id="8"/>
          <p:cNvSpPr txBox="true"/>
          <p:nvPr/>
        </p:nvSpPr>
        <p:spPr>
          <a:xfrm rot="0">
            <a:off x="7009482" y="7764844"/>
            <a:ext cx="4100655"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rPr>
              <a:t>Novedades</a:t>
            </a:r>
          </a:p>
        </p:txBody>
      </p:sp>
      <p:sp>
        <p:nvSpPr>
          <p:cNvPr name="Freeform 9" id="9"/>
          <p:cNvSpPr/>
          <p:nvPr/>
        </p:nvSpPr>
        <p:spPr>
          <a:xfrm flipH="false" flipV="false" rot="0">
            <a:off x="7032723" y="85075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10" id="10"/>
          <p:cNvSpPr/>
          <p:nvPr/>
        </p:nvSpPr>
        <p:spPr>
          <a:xfrm flipH="false" flipV="false" rot="0">
            <a:off x="6639646" y="1304829"/>
            <a:ext cx="4840328" cy="5088414"/>
          </a:xfrm>
          <a:custGeom>
            <a:avLst/>
            <a:gdLst/>
            <a:ahLst/>
            <a:cxnLst/>
            <a:rect r="r" b="b" t="t" l="l"/>
            <a:pathLst>
              <a:path h="5088414" w="4840328">
                <a:moveTo>
                  <a:pt x="0" y="0"/>
                </a:moveTo>
                <a:lnTo>
                  <a:pt x="4840328" y="0"/>
                </a:lnTo>
                <a:lnTo>
                  <a:pt x="4840328" y="5088414"/>
                </a:lnTo>
                <a:lnTo>
                  <a:pt x="0" y="5088414"/>
                </a:lnTo>
                <a:lnTo>
                  <a:pt x="0" y="0"/>
                </a:lnTo>
                <a:close/>
              </a:path>
            </a:pathLst>
          </a:custGeom>
          <a:blipFill>
            <a:blip r:embed="rId5"/>
            <a:stretch>
              <a:fillRect l="-96065" t="-7299" r="-96370" b="-7875"/>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72004"/>
            <a:ext cx="17212546" cy="9742991"/>
            <a:chOff x="0" y="0"/>
            <a:chExt cx="2190108" cy="1239689"/>
          </a:xfrm>
        </p:grpSpPr>
        <p:sp>
          <p:nvSpPr>
            <p:cNvPr name="Freeform 4" id="4"/>
            <p:cNvSpPr/>
            <p:nvPr/>
          </p:nvSpPr>
          <p:spPr>
            <a:xfrm flipH="false" flipV="false" rot="0">
              <a:off x="0" y="0"/>
              <a:ext cx="2190108" cy="1239689"/>
            </a:xfrm>
            <a:custGeom>
              <a:avLst/>
              <a:gdLst/>
              <a:ahLst/>
              <a:cxnLst/>
              <a:rect r="r" b="b" t="t" l="l"/>
              <a:pathLst>
                <a:path h="1239689" w="2190108">
                  <a:moveTo>
                    <a:pt x="17991" y="0"/>
                  </a:moveTo>
                  <a:lnTo>
                    <a:pt x="2172117" y="0"/>
                  </a:lnTo>
                  <a:cubicBezTo>
                    <a:pt x="2176888" y="0"/>
                    <a:pt x="2181465" y="1896"/>
                    <a:pt x="2184839" y="5270"/>
                  </a:cubicBezTo>
                  <a:cubicBezTo>
                    <a:pt x="2188213" y="8644"/>
                    <a:pt x="2190108" y="13220"/>
                    <a:pt x="2190108" y="17991"/>
                  </a:cubicBezTo>
                  <a:lnTo>
                    <a:pt x="2190108" y="1221698"/>
                  </a:lnTo>
                  <a:cubicBezTo>
                    <a:pt x="2190108" y="1226469"/>
                    <a:pt x="2188213" y="1231045"/>
                    <a:pt x="2184839" y="1234420"/>
                  </a:cubicBezTo>
                  <a:cubicBezTo>
                    <a:pt x="2181465" y="1237794"/>
                    <a:pt x="2176888" y="1239689"/>
                    <a:pt x="2172117" y="1239689"/>
                  </a:cubicBezTo>
                  <a:lnTo>
                    <a:pt x="17991" y="1239689"/>
                  </a:lnTo>
                  <a:cubicBezTo>
                    <a:pt x="13220" y="1239689"/>
                    <a:pt x="8644" y="1237794"/>
                    <a:pt x="5270" y="1234420"/>
                  </a:cubicBezTo>
                  <a:cubicBezTo>
                    <a:pt x="1896" y="1231045"/>
                    <a:pt x="0" y="1226469"/>
                    <a:pt x="0" y="1221698"/>
                  </a:cubicBezTo>
                  <a:lnTo>
                    <a:pt x="0" y="17991"/>
                  </a:lnTo>
                  <a:cubicBezTo>
                    <a:pt x="0" y="13220"/>
                    <a:pt x="1896" y="8644"/>
                    <a:pt x="5270" y="5270"/>
                  </a:cubicBezTo>
                  <a:cubicBezTo>
                    <a:pt x="8644" y="1896"/>
                    <a:pt x="13220" y="0"/>
                    <a:pt x="17991" y="0"/>
                  </a:cubicBezTo>
                  <a:close/>
                </a:path>
              </a:pathLst>
            </a:custGeom>
            <a:solidFill>
              <a:srgbClr val="97A2F1"/>
            </a:solidFill>
            <a:ln w="12700">
              <a:solidFill>
                <a:srgbClr val="000000"/>
              </a:solidFill>
            </a:ln>
          </p:spPr>
        </p:sp>
      </p:grpSp>
      <p:grpSp>
        <p:nvGrpSpPr>
          <p:cNvPr name="Group 5" id="5"/>
          <p:cNvGrpSpPr/>
          <p:nvPr/>
        </p:nvGrpSpPr>
        <p:grpSpPr>
          <a:xfrm rot="0">
            <a:off x="537727" y="272004"/>
            <a:ext cx="17212546" cy="9742991"/>
            <a:chOff x="0" y="0"/>
            <a:chExt cx="1964113" cy="1111767"/>
          </a:xfrm>
        </p:grpSpPr>
        <p:sp>
          <p:nvSpPr>
            <p:cNvPr name="Freeform 6" id="6"/>
            <p:cNvSpPr/>
            <p:nvPr/>
          </p:nvSpPr>
          <p:spPr>
            <a:xfrm flipH="false" flipV="false" rot="0">
              <a:off x="0" y="0"/>
              <a:ext cx="1964113" cy="1111767"/>
            </a:xfrm>
            <a:custGeom>
              <a:avLst/>
              <a:gdLst/>
              <a:ahLst/>
              <a:cxnLst/>
              <a:rect r="r" b="b" t="t" l="l"/>
              <a:pathLst>
                <a:path h="1111767" w="1964113">
                  <a:moveTo>
                    <a:pt x="17991" y="0"/>
                  </a:moveTo>
                  <a:lnTo>
                    <a:pt x="1946122" y="0"/>
                  </a:lnTo>
                  <a:cubicBezTo>
                    <a:pt x="1950893" y="0"/>
                    <a:pt x="1955469" y="1896"/>
                    <a:pt x="1958844" y="5270"/>
                  </a:cubicBezTo>
                  <a:cubicBezTo>
                    <a:pt x="1962218" y="8644"/>
                    <a:pt x="1964113" y="13220"/>
                    <a:pt x="1964113" y="17991"/>
                  </a:cubicBezTo>
                  <a:lnTo>
                    <a:pt x="1964113" y="1093775"/>
                  </a:lnTo>
                  <a:cubicBezTo>
                    <a:pt x="1964113" y="1098547"/>
                    <a:pt x="1962218" y="1103123"/>
                    <a:pt x="1958844" y="1106497"/>
                  </a:cubicBezTo>
                  <a:cubicBezTo>
                    <a:pt x="1955469" y="1109871"/>
                    <a:pt x="1950893" y="1111767"/>
                    <a:pt x="1946122" y="1111767"/>
                  </a:cubicBezTo>
                  <a:lnTo>
                    <a:pt x="17991" y="1111767"/>
                  </a:lnTo>
                  <a:cubicBezTo>
                    <a:pt x="13220" y="1111767"/>
                    <a:pt x="8644" y="1109871"/>
                    <a:pt x="5270" y="1106497"/>
                  </a:cubicBezTo>
                  <a:cubicBezTo>
                    <a:pt x="1896" y="1103123"/>
                    <a:pt x="0" y="1098547"/>
                    <a:pt x="0" y="1093775"/>
                  </a:cubicBezTo>
                  <a:lnTo>
                    <a:pt x="0" y="17991"/>
                  </a:lnTo>
                  <a:cubicBezTo>
                    <a:pt x="0" y="13220"/>
                    <a:pt x="1896" y="8644"/>
                    <a:pt x="5270" y="5270"/>
                  </a:cubicBezTo>
                  <a:cubicBezTo>
                    <a:pt x="8644" y="1896"/>
                    <a:pt x="13220" y="0"/>
                    <a:pt x="17991" y="0"/>
                  </a:cubicBezTo>
                  <a:close/>
                </a:path>
              </a:pathLst>
            </a:custGeom>
            <a:blipFill>
              <a:blip r:embed="rId3"/>
              <a:stretch>
                <a:fillRect l="-538" t="-46144" r="0" b="-47179"/>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8" id="8"/>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Freeform 9" id="9"/>
          <p:cNvSpPr/>
          <p:nvPr/>
        </p:nvSpPr>
        <p:spPr>
          <a:xfrm flipH="false" flipV="false" rot="0">
            <a:off x="1600750" y="3999065"/>
            <a:ext cx="15053101" cy="3057057"/>
          </a:xfrm>
          <a:custGeom>
            <a:avLst/>
            <a:gdLst/>
            <a:ahLst/>
            <a:cxnLst/>
            <a:rect r="r" b="b" t="t" l="l"/>
            <a:pathLst>
              <a:path h="3057057" w="15053101">
                <a:moveTo>
                  <a:pt x="0" y="0"/>
                </a:moveTo>
                <a:lnTo>
                  <a:pt x="15053101" y="0"/>
                </a:lnTo>
                <a:lnTo>
                  <a:pt x="15053101" y="3057056"/>
                </a:lnTo>
                <a:lnTo>
                  <a:pt x="0" y="3057056"/>
                </a:lnTo>
                <a:lnTo>
                  <a:pt x="0" y="0"/>
                </a:lnTo>
                <a:close/>
              </a:path>
            </a:pathLst>
          </a:custGeom>
          <a:blipFill>
            <a:blip r:embed="rId6"/>
            <a:stretch>
              <a:fillRect l="0" t="0" r="0" b="0"/>
            </a:stretch>
          </a:blipFill>
        </p:spPr>
      </p:sp>
      <p:sp>
        <p:nvSpPr>
          <p:cNvPr name="TextBox 10" id="10"/>
          <p:cNvSpPr txBox="true"/>
          <p:nvPr/>
        </p:nvSpPr>
        <p:spPr>
          <a:xfrm rot="0">
            <a:off x="8775920" y="785995"/>
            <a:ext cx="8483380" cy="1059941"/>
          </a:xfrm>
          <a:prstGeom prst="rect">
            <a:avLst/>
          </a:prstGeom>
        </p:spPr>
        <p:txBody>
          <a:bodyPr anchor="t" rtlCol="false" tIns="0" lIns="0" bIns="0" rIns="0">
            <a:spAutoFit/>
          </a:bodyPr>
          <a:lstStyle/>
          <a:p>
            <a:pPr algn="ctr">
              <a:lnSpc>
                <a:spcPts val="6788"/>
              </a:lnSpc>
            </a:pPr>
            <a:r>
              <a:rPr lang="en-US" sz="7299">
                <a:solidFill>
                  <a:srgbClr val="000000"/>
                </a:solidFill>
                <a:latin typeface="Impact"/>
              </a:rPr>
              <a:t>NG-CONTENT ACTUALIZADO</a:t>
            </a:r>
          </a:p>
        </p:txBody>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72004"/>
            <a:ext cx="17212546" cy="9742991"/>
            <a:chOff x="0" y="0"/>
            <a:chExt cx="2190108" cy="1239689"/>
          </a:xfrm>
        </p:grpSpPr>
        <p:sp>
          <p:nvSpPr>
            <p:cNvPr name="Freeform 4" id="4"/>
            <p:cNvSpPr/>
            <p:nvPr/>
          </p:nvSpPr>
          <p:spPr>
            <a:xfrm flipH="false" flipV="false" rot="0">
              <a:off x="0" y="0"/>
              <a:ext cx="2190108" cy="1239689"/>
            </a:xfrm>
            <a:custGeom>
              <a:avLst/>
              <a:gdLst/>
              <a:ahLst/>
              <a:cxnLst/>
              <a:rect r="r" b="b" t="t" l="l"/>
              <a:pathLst>
                <a:path h="1239689" w="2190108">
                  <a:moveTo>
                    <a:pt x="17991" y="0"/>
                  </a:moveTo>
                  <a:lnTo>
                    <a:pt x="2172117" y="0"/>
                  </a:lnTo>
                  <a:cubicBezTo>
                    <a:pt x="2176888" y="0"/>
                    <a:pt x="2181465" y="1896"/>
                    <a:pt x="2184839" y="5270"/>
                  </a:cubicBezTo>
                  <a:cubicBezTo>
                    <a:pt x="2188213" y="8644"/>
                    <a:pt x="2190108" y="13220"/>
                    <a:pt x="2190108" y="17991"/>
                  </a:cubicBezTo>
                  <a:lnTo>
                    <a:pt x="2190108" y="1221698"/>
                  </a:lnTo>
                  <a:cubicBezTo>
                    <a:pt x="2190108" y="1226469"/>
                    <a:pt x="2188213" y="1231045"/>
                    <a:pt x="2184839" y="1234420"/>
                  </a:cubicBezTo>
                  <a:cubicBezTo>
                    <a:pt x="2181465" y="1237794"/>
                    <a:pt x="2176888" y="1239689"/>
                    <a:pt x="2172117" y="1239689"/>
                  </a:cubicBezTo>
                  <a:lnTo>
                    <a:pt x="17991" y="1239689"/>
                  </a:lnTo>
                  <a:cubicBezTo>
                    <a:pt x="13220" y="1239689"/>
                    <a:pt x="8644" y="1237794"/>
                    <a:pt x="5270" y="1234420"/>
                  </a:cubicBezTo>
                  <a:cubicBezTo>
                    <a:pt x="1896" y="1231045"/>
                    <a:pt x="0" y="1226469"/>
                    <a:pt x="0" y="1221698"/>
                  </a:cubicBezTo>
                  <a:lnTo>
                    <a:pt x="0" y="17991"/>
                  </a:lnTo>
                  <a:cubicBezTo>
                    <a:pt x="0" y="13220"/>
                    <a:pt x="1896" y="8644"/>
                    <a:pt x="5270" y="5270"/>
                  </a:cubicBezTo>
                  <a:cubicBezTo>
                    <a:pt x="8644" y="1896"/>
                    <a:pt x="13220" y="0"/>
                    <a:pt x="17991" y="0"/>
                  </a:cubicBezTo>
                  <a:close/>
                </a:path>
              </a:pathLst>
            </a:custGeom>
            <a:solidFill>
              <a:srgbClr val="97A2F1"/>
            </a:solidFill>
            <a:ln w="12700">
              <a:solidFill>
                <a:srgbClr val="000000"/>
              </a:solidFill>
            </a:ln>
          </p:spPr>
        </p:sp>
      </p:grpSp>
      <p:grpSp>
        <p:nvGrpSpPr>
          <p:cNvPr name="Group 5" id="5"/>
          <p:cNvGrpSpPr/>
          <p:nvPr/>
        </p:nvGrpSpPr>
        <p:grpSpPr>
          <a:xfrm rot="0">
            <a:off x="537727" y="272004"/>
            <a:ext cx="17212546" cy="9742991"/>
            <a:chOff x="0" y="0"/>
            <a:chExt cx="1964113" cy="1111767"/>
          </a:xfrm>
        </p:grpSpPr>
        <p:sp>
          <p:nvSpPr>
            <p:cNvPr name="Freeform 6" id="6"/>
            <p:cNvSpPr/>
            <p:nvPr/>
          </p:nvSpPr>
          <p:spPr>
            <a:xfrm flipH="false" flipV="false" rot="0">
              <a:off x="0" y="0"/>
              <a:ext cx="1964113" cy="1111767"/>
            </a:xfrm>
            <a:custGeom>
              <a:avLst/>
              <a:gdLst/>
              <a:ahLst/>
              <a:cxnLst/>
              <a:rect r="r" b="b" t="t" l="l"/>
              <a:pathLst>
                <a:path h="1111767" w="1964113">
                  <a:moveTo>
                    <a:pt x="17991" y="0"/>
                  </a:moveTo>
                  <a:lnTo>
                    <a:pt x="1946122" y="0"/>
                  </a:lnTo>
                  <a:cubicBezTo>
                    <a:pt x="1950893" y="0"/>
                    <a:pt x="1955469" y="1896"/>
                    <a:pt x="1958844" y="5270"/>
                  </a:cubicBezTo>
                  <a:cubicBezTo>
                    <a:pt x="1962218" y="8644"/>
                    <a:pt x="1964113" y="13220"/>
                    <a:pt x="1964113" y="17991"/>
                  </a:cubicBezTo>
                  <a:lnTo>
                    <a:pt x="1964113" y="1093775"/>
                  </a:lnTo>
                  <a:cubicBezTo>
                    <a:pt x="1964113" y="1098547"/>
                    <a:pt x="1962218" y="1103123"/>
                    <a:pt x="1958844" y="1106497"/>
                  </a:cubicBezTo>
                  <a:cubicBezTo>
                    <a:pt x="1955469" y="1109871"/>
                    <a:pt x="1950893" y="1111767"/>
                    <a:pt x="1946122" y="1111767"/>
                  </a:cubicBezTo>
                  <a:lnTo>
                    <a:pt x="17991" y="1111767"/>
                  </a:lnTo>
                  <a:cubicBezTo>
                    <a:pt x="13220" y="1111767"/>
                    <a:pt x="8644" y="1109871"/>
                    <a:pt x="5270" y="1106497"/>
                  </a:cubicBezTo>
                  <a:cubicBezTo>
                    <a:pt x="1896" y="1103123"/>
                    <a:pt x="0" y="1098547"/>
                    <a:pt x="0" y="1093775"/>
                  </a:cubicBezTo>
                  <a:lnTo>
                    <a:pt x="0" y="17991"/>
                  </a:lnTo>
                  <a:cubicBezTo>
                    <a:pt x="0" y="13220"/>
                    <a:pt x="1896" y="8644"/>
                    <a:pt x="5270" y="5270"/>
                  </a:cubicBezTo>
                  <a:cubicBezTo>
                    <a:pt x="8644" y="1896"/>
                    <a:pt x="13220" y="0"/>
                    <a:pt x="17991" y="0"/>
                  </a:cubicBezTo>
                  <a:close/>
                </a:path>
              </a:pathLst>
            </a:custGeom>
            <a:blipFill>
              <a:blip r:embed="rId3"/>
              <a:stretch>
                <a:fillRect l="-538" t="-46144" r="0" b="-47179"/>
              </a:stretch>
            </a:blipFill>
            <a:ln w="19050" cap="rnd">
              <a:gradFill>
                <a:gsLst>
                  <a:gs pos="0">
                    <a:srgbClr val="E3D9FF">
                      <a:alpha val="100000"/>
                    </a:srgbClr>
                  </a:gs>
                  <a:gs pos="100000">
                    <a:srgbClr val="E4EFFF">
                      <a:alpha val="100000"/>
                    </a:srgbClr>
                  </a:gs>
                </a:gsLst>
                <a:lin ang="2700000"/>
              </a:gradFill>
              <a:prstDash val="solid"/>
              <a:round/>
            </a:ln>
          </p:spPr>
        </p:sp>
      </p:grpSp>
      <p:sp>
        <p:nvSpPr>
          <p:cNvPr name="TextBox 7" id="7"/>
          <p:cNvSpPr txBox="true"/>
          <p:nvPr/>
        </p:nvSpPr>
        <p:spPr>
          <a:xfrm rot="0">
            <a:off x="2531188" y="4782660"/>
            <a:ext cx="13225624" cy="3412686"/>
          </a:xfrm>
          <a:prstGeom prst="rect">
            <a:avLst/>
          </a:prstGeom>
        </p:spPr>
        <p:txBody>
          <a:bodyPr anchor="t" rtlCol="false" tIns="0" lIns="0" bIns="0" rIns="0">
            <a:spAutoFit/>
          </a:bodyPr>
          <a:lstStyle/>
          <a:p>
            <a:pPr algn="ctr">
              <a:lnSpc>
                <a:spcPts val="5470"/>
              </a:lnSpc>
              <a:spcBef>
                <a:spcPct val="0"/>
              </a:spcBef>
            </a:pPr>
            <a:r>
              <a:rPr lang="en-US" sz="3907">
                <a:solidFill>
                  <a:srgbClr val="000000"/>
                </a:solidFill>
                <a:latin typeface="Montserrat Bold"/>
              </a:rPr>
              <a:t>Las clases FormControl, FormGroup y FormArray de los formularios de Angular ahora exponen una propiedad llamada eventos, que te permite suscribirte a un flujo de eventos para este control de formulario. </a:t>
            </a:r>
          </a:p>
        </p:txBody>
      </p:sp>
      <p:sp>
        <p:nvSpPr>
          <p:cNvPr name="TextBox 8" id="8"/>
          <p:cNvSpPr txBox="true"/>
          <p:nvPr/>
        </p:nvSpPr>
        <p:spPr>
          <a:xfrm rot="0">
            <a:off x="2768957" y="2161886"/>
            <a:ext cx="12750085" cy="2886343"/>
          </a:xfrm>
          <a:prstGeom prst="rect">
            <a:avLst/>
          </a:prstGeom>
        </p:spPr>
        <p:txBody>
          <a:bodyPr anchor="t" rtlCol="false" tIns="0" lIns="0" bIns="0" rIns="0">
            <a:spAutoFit/>
          </a:bodyPr>
          <a:lstStyle/>
          <a:p>
            <a:pPr algn="ctr">
              <a:lnSpc>
                <a:spcPts val="10203"/>
              </a:lnSpc>
            </a:pPr>
            <a:r>
              <a:rPr lang="en-US" sz="10971">
                <a:solidFill>
                  <a:srgbClr val="000000"/>
                </a:solidFill>
                <a:latin typeface="Impact"/>
              </a:rPr>
              <a:t>PROPIEDAD EVENTS PARA FORMULARIOS</a:t>
            </a:r>
          </a:p>
        </p:txBody>
      </p:sp>
      <p:sp>
        <p:nvSpPr>
          <p:cNvPr name="Freeform 9" id="9"/>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10" id="10"/>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72004"/>
            <a:ext cx="17212546" cy="9742991"/>
            <a:chOff x="0" y="0"/>
            <a:chExt cx="2190108" cy="1239689"/>
          </a:xfrm>
        </p:grpSpPr>
        <p:sp>
          <p:nvSpPr>
            <p:cNvPr name="Freeform 4" id="4"/>
            <p:cNvSpPr/>
            <p:nvPr/>
          </p:nvSpPr>
          <p:spPr>
            <a:xfrm flipH="false" flipV="false" rot="0">
              <a:off x="0" y="0"/>
              <a:ext cx="2190108" cy="1239689"/>
            </a:xfrm>
            <a:custGeom>
              <a:avLst/>
              <a:gdLst/>
              <a:ahLst/>
              <a:cxnLst/>
              <a:rect r="r" b="b" t="t" l="l"/>
              <a:pathLst>
                <a:path h="1239689" w="2190108">
                  <a:moveTo>
                    <a:pt x="17991" y="0"/>
                  </a:moveTo>
                  <a:lnTo>
                    <a:pt x="2172117" y="0"/>
                  </a:lnTo>
                  <a:cubicBezTo>
                    <a:pt x="2176888" y="0"/>
                    <a:pt x="2181465" y="1896"/>
                    <a:pt x="2184839" y="5270"/>
                  </a:cubicBezTo>
                  <a:cubicBezTo>
                    <a:pt x="2188213" y="8644"/>
                    <a:pt x="2190108" y="13220"/>
                    <a:pt x="2190108" y="17991"/>
                  </a:cubicBezTo>
                  <a:lnTo>
                    <a:pt x="2190108" y="1221698"/>
                  </a:lnTo>
                  <a:cubicBezTo>
                    <a:pt x="2190108" y="1226469"/>
                    <a:pt x="2188213" y="1231045"/>
                    <a:pt x="2184839" y="1234420"/>
                  </a:cubicBezTo>
                  <a:cubicBezTo>
                    <a:pt x="2181465" y="1237794"/>
                    <a:pt x="2176888" y="1239689"/>
                    <a:pt x="2172117" y="1239689"/>
                  </a:cubicBezTo>
                  <a:lnTo>
                    <a:pt x="17991" y="1239689"/>
                  </a:lnTo>
                  <a:cubicBezTo>
                    <a:pt x="13220" y="1239689"/>
                    <a:pt x="8644" y="1237794"/>
                    <a:pt x="5270" y="1234420"/>
                  </a:cubicBezTo>
                  <a:cubicBezTo>
                    <a:pt x="1896" y="1231045"/>
                    <a:pt x="0" y="1226469"/>
                    <a:pt x="0" y="1221698"/>
                  </a:cubicBezTo>
                  <a:lnTo>
                    <a:pt x="0" y="17991"/>
                  </a:lnTo>
                  <a:cubicBezTo>
                    <a:pt x="0" y="13220"/>
                    <a:pt x="1896" y="8644"/>
                    <a:pt x="5270" y="5270"/>
                  </a:cubicBezTo>
                  <a:cubicBezTo>
                    <a:pt x="8644" y="1896"/>
                    <a:pt x="13220" y="0"/>
                    <a:pt x="17991" y="0"/>
                  </a:cubicBezTo>
                  <a:close/>
                </a:path>
              </a:pathLst>
            </a:custGeom>
            <a:solidFill>
              <a:srgbClr val="97A2F1"/>
            </a:solidFill>
            <a:ln w="12700">
              <a:solidFill>
                <a:srgbClr val="000000"/>
              </a:solidFill>
            </a:ln>
          </p:spPr>
        </p:sp>
      </p:grpSp>
      <p:grpSp>
        <p:nvGrpSpPr>
          <p:cNvPr name="Group 5" id="5"/>
          <p:cNvGrpSpPr/>
          <p:nvPr/>
        </p:nvGrpSpPr>
        <p:grpSpPr>
          <a:xfrm rot="0">
            <a:off x="537727" y="272004"/>
            <a:ext cx="17212546" cy="9742991"/>
            <a:chOff x="0" y="0"/>
            <a:chExt cx="1964113" cy="1111767"/>
          </a:xfrm>
        </p:grpSpPr>
        <p:sp>
          <p:nvSpPr>
            <p:cNvPr name="Freeform 6" id="6"/>
            <p:cNvSpPr/>
            <p:nvPr/>
          </p:nvSpPr>
          <p:spPr>
            <a:xfrm flipH="false" flipV="false" rot="0">
              <a:off x="0" y="0"/>
              <a:ext cx="1964113" cy="1111767"/>
            </a:xfrm>
            <a:custGeom>
              <a:avLst/>
              <a:gdLst/>
              <a:ahLst/>
              <a:cxnLst/>
              <a:rect r="r" b="b" t="t" l="l"/>
              <a:pathLst>
                <a:path h="1111767" w="1964113">
                  <a:moveTo>
                    <a:pt x="17991" y="0"/>
                  </a:moveTo>
                  <a:lnTo>
                    <a:pt x="1946122" y="0"/>
                  </a:lnTo>
                  <a:cubicBezTo>
                    <a:pt x="1950893" y="0"/>
                    <a:pt x="1955469" y="1896"/>
                    <a:pt x="1958844" y="5270"/>
                  </a:cubicBezTo>
                  <a:cubicBezTo>
                    <a:pt x="1962218" y="8644"/>
                    <a:pt x="1964113" y="13220"/>
                    <a:pt x="1964113" y="17991"/>
                  </a:cubicBezTo>
                  <a:lnTo>
                    <a:pt x="1964113" y="1093775"/>
                  </a:lnTo>
                  <a:cubicBezTo>
                    <a:pt x="1964113" y="1098547"/>
                    <a:pt x="1962218" y="1103123"/>
                    <a:pt x="1958844" y="1106497"/>
                  </a:cubicBezTo>
                  <a:cubicBezTo>
                    <a:pt x="1955469" y="1109871"/>
                    <a:pt x="1950893" y="1111767"/>
                    <a:pt x="1946122" y="1111767"/>
                  </a:cubicBezTo>
                  <a:lnTo>
                    <a:pt x="17991" y="1111767"/>
                  </a:lnTo>
                  <a:cubicBezTo>
                    <a:pt x="13220" y="1111767"/>
                    <a:pt x="8644" y="1109871"/>
                    <a:pt x="5270" y="1106497"/>
                  </a:cubicBezTo>
                  <a:cubicBezTo>
                    <a:pt x="1896" y="1103123"/>
                    <a:pt x="0" y="1098547"/>
                    <a:pt x="0" y="1093775"/>
                  </a:cubicBezTo>
                  <a:lnTo>
                    <a:pt x="0" y="17991"/>
                  </a:lnTo>
                  <a:cubicBezTo>
                    <a:pt x="0" y="13220"/>
                    <a:pt x="1896" y="8644"/>
                    <a:pt x="5270" y="5270"/>
                  </a:cubicBezTo>
                  <a:cubicBezTo>
                    <a:pt x="8644" y="1896"/>
                    <a:pt x="13220" y="0"/>
                    <a:pt x="17991" y="0"/>
                  </a:cubicBezTo>
                  <a:close/>
                </a:path>
              </a:pathLst>
            </a:custGeom>
            <a:blipFill>
              <a:blip r:embed="rId3"/>
              <a:stretch>
                <a:fillRect l="-538" t="-46144" r="0" b="-47179"/>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1304110" y="3376155"/>
            <a:ext cx="15830653" cy="3963597"/>
          </a:xfrm>
          <a:custGeom>
            <a:avLst/>
            <a:gdLst/>
            <a:ahLst/>
            <a:cxnLst/>
            <a:rect r="r" b="b" t="t" l="l"/>
            <a:pathLst>
              <a:path h="3963597" w="15830653">
                <a:moveTo>
                  <a:pt x="0" y="0"/>
                </a:moveTo>
                <a:lnTo>
                  <a:pt x="15830653" y="0"/>
                </a:lnTo>
                <a:lnTo>
                  <a:pt x="15830653" y="3963596"/>
                </a:lnTo>
                <a:lnTo>
                  <a:pt x="0" y="3963596"/>
                </a:lnTo>
                <a:lnTo>
                  <a:pt x="0" y="0"/>
                </a:lnTo>
                <a:close/>
              </a:path>
            </a:pathLst>
          </a:custGeom>
          <a:blipFill>
            <a:blip r:embed="rId4"/>
            <a:stretch>
              <a:fillRect l="0" t="0" r="0" b="0"/>
            </a:stretch>
          </a:blipFill>
        </p:spPr>
      </p:sp>
      <p:sp>
        <p:nvSpPr>
          <p:cNvPr name="TextBox 8" id="8"/>
          <p:cNvSpPr txBox="true"/>
          <p:nvPr/>
        </p:nvSpPr>
        <p:spPr>
          <a:xfrm rot="0">
            <a:off x="8076586" y="890770"/>
            <a:ext cx="9182714" cy="764425"/>
          </a:xfrm>
          <a:prstGeom prst="rect">
            <a:avLst/>
          </a:prstGeom>
        </p:spPr>
        <p:txBody>
          <a:bodyPr anchor="t" rtlCol="false" tIns="0" lIns="0" bIns="0" rIns="0">
            <a:spAutoFit/>
          </a:bodyPr>
          <a:lstStyle/>
          <a:p>
            <a:pPr algn="ctr">
              <a:lnSpc>
                <a:spcPts val="4860"/>
              </a:lnSpc>
            </a:pPr>
            <a:r>
              <a:rPr lang="en-US" sz="5226">
                <a:solidFill>
                  <a:srgbClr val="000000"/>
                </a:solidFill>
                <a:latin typeface="Impact"/>
              </a:rPr>
              <a:t>PROPIEDAD EVENTS PARA FORMULARIOS</a:t>
            </a:r>
          </a:p>
        </p:txBody>
      </p:sp>
      <p:sp>
        <p:nvSpPr>
          <p:cNvPr name="Freeform 9" id="9"/>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5"/>
            <a:stretch>
              <a:fillRect l="-96065" t="-7299" r="-96370" b="-7875"/>
            </a:stretch>
          </a:blipFill>
        </p:spPr>
      </p:sp>
      <p:sp>
        <p:nvSpPr>
          <p:cNvPr name="Freeform 10" id="10"/>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6"/>
            <a:stretch>
              <a:fillRect l="0" t="0" r="0" b="0"/>
            </a:stretch>
          </a:blipFill>
        </p:spPr>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71137"/>
            <a:ext cx="17212546" cy="9765502"/>
            <a:chOff x="0" y="0"/>
            <a:chExt cx="2185060" cy="1239689"/>
          </a:xfrm>
        </p:grpSpPr>
        <p:sp>
          <p:nvSpPr>
            <p:cNvPr name="Freeform 4" id="4"/>
            <p:cNvSpPr/>
            <p:nvPr/>
          </p:nvSpPr>
          <p:spPr>
            <a:xfrm flipH="false" flipV="false" rot="0">
              <a:off x="0" y="0"/>
              <a:ext cx="2185060" cy="1239689"/>
            </a:xfrm>
            <a:custGeom>
              <a:avLst/>
              <a:gdLst/>
              <a:ahLst/>
              <a:cxnLst/>
              <a:rect r="r" b="b" t="t" l="l"/>
              <a:pathLst>
                <a:path h="1239689" w="2185060">
                  <a:moveTo>
                    <a:pt x="18033" y="0"/>
                  </a:moveTo>
                  <a:lnTo>
                    <a:pt x="2167027" y="0"/>
                  </a:lnTo>
                  <a:cubicBezTo>
                    <a:pt x="2171809" y="0"/>
                    <a:pt x="2176396" y="1900"/>
                    <a:pt x="2179778" y="5282"/>
                  </a:cubicBezTo>
                  <a:cubicBezTo>
                    <a:pt x="2183160" y="8664"/>
                    <a:pt x="2185060" y="13250"/>
                    <a:pt x="2185060" y="18033"/>
                  </a:cubicBezTo>
                  <a:lnTo>
                    <a:pt x="2185060" y="1221656"/>
                  </a:lnTo>
                  <a:cubicBezTo>
                    <a:pt x="2185060" y="1231615"/>
                    <a:pt x="2176986" y="1239689"/>
                    <a:pt x="2167027" y="1239689"/>
                  </a:cubicBezTo>
                  <a:lnTo>
                    <a:pt x="18033" y="1239689"/>
                  </a:lnTo>
                  <a:cubicBezTo>
                    <a:pt x="8074" y="1239689"/>
                    <a:pt x="0" y="1231615"/>
                    <a:pt x="0" y="1221656"/>
                  </a:cubicBezTo>
                  <a:lnTo>
                    <a:pt x="0" y="18033"/>
                  </a:lnTo>
                  <a:cubicBezTo>
                    <a:pt x="0" y="8074"/>
                    <a:pt x="8074" y="0"/>
                    <a:pt x="18033" y="0"/>
                  </a:cubicBezTo>
                  <a:close/>
                </a:path>
              </a:pathLst>
            </a:custGeom>
            <a:solidFill>
              <a:srgbClr val="97A2F1"/>
            </a:solidFill>
            <a:ln w="12700">
              <a:solidFill>
                <a:srgbClr val="000000"/>
              </a:solidFill>
            </a:ln>
          </p:spPr>
        </p:sp>
      </p:grpSp>
      <p:grpSp>
        <p:nvGrpSpPr>
          <p:cNvPr name="Group 5" id="5"/>
          <p:cNvGrpSpPr/>
          <p:nvPr/>
        </p:nvGrpSpPr>
        <p:grpSpPr>
          <a:xfrm rot="0">
            <a:off x="537727" y="271137"/>
            <a:ext cx="17212546" cy="9765502"/>
            <a:chOff x="0" y="0"/>
            <a:chExt cx="1959586" cy="1111767"/>
          </a:xfrm>
        </p:grpSpPr>
        <p:sp>
          <p:nvSpPr>
            <p:cNvPr name="Freeform 6" id="6"/>
            <p:cNvSpPr/>
            <p:nvPr/>
          </p:nvSpPr>
          <p:spPr>
            <a:xfrm flipH="false" flipV="false" rot="0">
              <a:off x="0" y="0"/>
              <a:ext cx="1959586" cy="1111767"/>
            </a:xfrm>
            <a:custGeom>
              <a:avLst/>
              <a:gdLst/>
              <a:ahLst/>
              <a:cxnLst/>
              <a:rect r="r" b="b" t="t" l="l"/>
              <a:pathLst>
                <a:path h="1111767" w="1959586">
                  <a:moveTo>
                    <a:pt x="18033" y="0"/>
                  </a:moveTo>
                  <a:lnTo>
                    <a:pt x="1941553" y="0"/>
                  </a:lnTo>
                  <a:cubicBezTo>
                    <a:pt x="1951512" y="0"/>
                    <a:pt x="1959586" y="8074"/>
                    <a:pt x="1959586" y="18033"/>
                  </a:cubicBezTo>
                  <a:lnTo>
                    <a:pt x="1959586" y="1093734"/>
                  </a:lnTo>
                  <a:cubicBezTo>
                    <a:pt x="1959586" y="1098516"/>
                    <a:pt x="1957686" y="1103103"/>
                    <a:pt x="1954304" y="1106485"/>
                  </a:cubicBezTo>
                  <a:cubicBezTo>
                    <a:pt x="1950922" y="1109867"/>
                    <a:pt x="1946335" y="1111767"/>
                    <a:pt x="1941553" y="1111767"/>
                  </a:cubicBezTo>
                  <a:lnTo>
                    <a:pt x="18033" y="1111767"/>
                  </a:lnTo>
                  <a:cubicBezTo>
                    <a:pt x="13250" y="1111767"/>
                    <a:pt x="8664" y="1109867"/>
                    <a:pt x="5282" y="1106485"/>
                  </a:cubicBezTo>
                  <a:cubicBezTo>
                    <a:pt x="1900" y="1103103"/>
                    <a:pt x="0" y="1098516"/>
                    <a:pt x="0" y="1093734"/>
                  </a:cubicBezTo>
                  <a:lnTo>
                    <a:pt x="0" y="18033"/>
                  </a:lnTo>
                  <a:cubicBezTo>
                    <a:pt x="0" y="8074"/>
                    <a:pt x="8074" y="0"/>
                    <a:pt x="18033" y="0"/>
                  </a:cubicBezTo>
                  <a:close/>
                </a:path>
              </a:pathLst>
            </a:custGeom>
            <a:blipFill>
              <a:blip r:embed="rId3"/>
              <a:stretch>
                <a:fillRect l="-538" t="-45923" r="0" b="-46955"/>
              </a:stretch>
            </a:blipFill>
            <a:ln w="19050" cap="rnd">
              <a:gradFill>
                <a:gsLst>
                  <a:gs pos="0">
                    <a:srgbClr val="E3D9FF">
                      <a:alpha val="100000"/>
                    </a:srgbClr>
                  </a:gs>
                  <a:gs pos="100000">
                    <a:srgbClr val="E4EFFF">
                      <a:alpha val="100000"/>
                    </a:srgbClr>
                  </a:gs>
                </a:gsLst>
                <a:lin ang="2700000"/>
              </a:gradFill>
              <a:prstDash val="solid"/>
              <a:round/>
            </a:ln>
          </p:spPr>
        </p:sp>
      </p:grpSp>
      <p:sp>
        <p:nvSpPr>
          <p:cNvPr name="TextBox 7" id="7"/>
          <p:cNvSpPr txBox="true"/>
          <p:nvPr/>
        </p:nvSpPr>
        <p:spPr>
          <a:xfrm rot="0">
            <a:off x="1410676" y="5551296"/>
            <a:ext cx="15466649" cy="2325265"/>
          </a:xfrm>
          <a:prstGeom prst="rect">
            <a:avLst/>
          </a:prstGeom>
        </p:spPr>
        <p:txBody>
          <a:bodyPr anchor="t" rtlCol="false" tIns="0" lIns="0" bIns="0" rIns="0">
            <a:spAutoFit/>
          </a:bodyPr>
          <a:lstStyle/>
          <a:p>
            <a:pPr algn="ctr">
              <a:lnSpc>
                <a:spcPts val="6270"/>
              </a:lnSpc>
              <a:spcBef>
                <a:spcPct val="0"/>
              </a:spcBef>
            </a:pPr>
            <a:r>
              <a:rPr lang="en-US" sz="4478">
                <a:solidFill>
                  <a:srgbClr val="000000"/>
                </a:solidFill>
                <a:latin typeface="Montserrat Bold"/>
              </a:rPr>
              <a:t>La propiedad redirectTo en las rutas ahora puede aceptar una función que devuelve una cadena. Esto proporciona una mayor flexibilidad al redireccionar</a:t>
            </a:r>
          </a:p>
        </p:txBody>
      </p:sp>
      <p:sp>
        <p:nvSpPr>
          <p:cNvPr name="TextBox 8" id="8"/>
          <p:cNvSpPr txBox="true"/>
          <p:nvPr/>
        </p:nvSpPr>
        <p:spPr>
          <a:xfrm rot="0">
            <a:off x="1836917" y="2507415"/>
            <a:ext cx="14614166" cy="3308554"/>
          </a:xfrm>
          <a:prstGeom prst="rect">
            <a:avLst/>
          </a:prstGeom>
        </p:spPr>
        <p:txBody>
          <a:bodyPr anchor="t" rtlCol="false" tIns="0" lIns="0" bIns="0" rIns="0">
            <a:spAutoFit/>
          </a:bodyPr>
          <a:lstStyle/>
          <a:p>
            <a:pPr algn="ctr">
              <a:lnSpc>
                <a:spcPts val="11695"/>
              </a:lnSpc>
            </a:pPr>
            <a:r>
              <a:rPr lang="en-US" sz="12575">
                <a:solidFill>
                  <a:srgbClr val="000000"/>
                </a:solidFill>
                <a:latin typeface="Impact"/>
              </a:rPr>
              <a:t>REDIRECCIÓN DE RUTAS CON FUNCIONES</a:t>
            </a:r>
          </a:p>
        </p:txBody>
      </p:sp>
      <p:sp>
        <p:nvSpPr>
          <p:cNvPr name="Freeform 9" id="9"/>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10" id="10"/>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71137"/>
            <a:ext cx="17212546" cy="9765502"/>
            <a:chOff x="0" y="0"/>
            <a:chExt cx="2185060" cy="1239689"/>
          </a:xfrm>
        </p:grpSpPr>
        <p:sp>
          <p:nvSpPr>
            <p:cNvPr name="Freeform 4" id="4"/>
            <p:cNvSpPr/>
            <p:nvPr/>
          </p:nvSpPr>
          <p:spPr>
            <a:xfrm flipH="false" flipV="false" rot="0">
              <a:off x="0" y="0"/>
              <a:ext cx="2185060" cy="1239689"/>
            </a:xfrm>
            <a:custGeom>
              <a:avLst/>
              <a:gdLst/>
              <a:ahLst/>
              <a:cxnLst/>
              <a:rect r="r" b="b" t="t" l="l"/>
              <a:pathLst>
                <a:path h="1239689" w="2185060">
                  <a:moveTo>
                    <a:pt x="18033" y="0"/>
                  </a:moveTo>
                  <a:lnTo>
                    <a:pt x="2167027" y="0"/>
                  </a:lnTo>
                  <a:cubicBezTo>
                    <a:pt x="2171809" y="0"/>
                    <a:pt x="2176396" y="1900"/>
                    <a:pt x="2179778" y="5282"/>
                  </a:cubicBezTo>
                  <a:cubicBezTo>
                    <a:pt x="2183160" y="8664"/>
                    <a:pt x="2185060" y="13250"/>
                    <a:pt x="2185060" y="18033"/>
                  </a:cubicBezTo>
                  <a:lnTo>
                    <a:pt x="2185060" y="1221656"/>
                  </a:lnTo>
                  <a:cubicBezTo>
                    <a:pt x="2185060" y="1231615"/>
                    <a:pt x="2176986" y="1239689"/>
                    <a:pt x="2167027" y="1239689"/>
                  </a:cubicBezTo>
                  <a:lnTo>
                    <a:pt x="18033" y="1239689"/>
                  </a:lnTo>
                  <a:cubicBezTo>
                    <a:pt x="8074" y="1239689"/>
                    <a:pt x="0" y="1231615"/>
                    <a:pt x="0" y="1221656"/>
                  </a:cubicBezTo>
                  <a:lnTo>
                    <a:pt x="0" y="18033"/>
                  </a:lnTo>
                  <a:cubicBezTo>
                    <a:pt x="0" y="8074"/>
                    <a:pt x="8074" y="0"/>
                    <a:pt x="18033" y="0"/>
                  </a:cubicBezTo>
                  <a:close/>
                </a:path>
              </a:pathLst>
            </a:custGeom>
            <a:solidFill>
              <a:srgbClr val="97A2F1"/>
            </a:solidFill>
            <a:ln w="12700">
              <a:solidFill>
                <a:srgbClr val="000000"/>
              </a:solidFill>
            </a:ln>
          </p:spPr>
        </p:sp>
      </p:grpSp>
      <p:grpSp>
        <p:nvGrpSpPr>
          <p:cNvPr name="Group 5" id="5"/>
          <p:cNvGrpSpPr/>
          <p:nvPr/>
        </p:nvGrpSpPr>
        <p:grpSpPr>
          <a:xfrm rot="0">
            <a:off x="537727" y="271137"/>
            <a:ext cx="17212546" cy="9765502"/>
            <a:chOff x="0" y="0"/>
            <a:chExt cx="1959586" cy="1111767"/>
          </a:xfrm>
        </p:grpSpPr>
        <p:sp>
          <p:nvSpPr>
            <p:cNvPr name="Freeform 6" id="6"/>
            <p:cNvSpPr/>
            <p:nvPr/>
          </p:nvSpPr>
          <p:spPr>
            <a:xfrm flipH="false" flipV="false" rot="0">
              <a:off x="0" y="0"/>
              <a:ext cx="1959586" cy="1111767"/>
            </a:xfrm>
            <a:custGeom>
              <a:avLst/>
              <a:gdLst/>
              <a:ahLst/>
              <a:cxnLst/>
              <a:rect r="r" b="b" t="t" l="l"/>
              <a:pathLst>
                <a:path h="1111767" w="1959586">
                  <a:moveTo>
                    <a:pt x="18033" y="0"/>
                  </a:moveTo>
                  <a:lnTo>
                    <a:pt x="1941553" y="0"/>
                  </a:lnTo>
                  <a:cubicBezTo>
                    <a:pt x="1951512" y="0"/>
                    <a:pt x="1959586" y="8074"/>
                    <a:pt x="1959586" y="18033"/>
                  </a:cubicBezTo>
                  <a:lnTo>
                    <a:pt x="1959586" y="1093734"/>
                  </a:lnTo>
                  <a:cubicBezTo>
                    <a:pt x="1959586" y="1098516"/>
                    <a:pt x="1957686" y="1103103"/>
                    <a:pt x="1954304" y="1106485"/>
                  </a:cubicBezTo>
                  <a:cubicBezTo>
                    <a:pt x="1950922" y="1109867"/>
                    <a:pt x="1946335" y="1111767"/>
                    <a:pt x="1941553" y="1111767"/>
                  </a:cubicBezTo>
                  <a:lnTo>
                    <a:pt x="18033" y="1111767"/>
                  </a:lnTo>
                  <a:cubicBezTo>
                    <a:pt x="13250" y="1111767"/>
                    <a:pt x="8664" y="1109867"/>
                    <a:pt x="5282" y="1106485"/>
                  </a:cubicBezTo>
                  <a:cubicBezTo>
                    <a:pt x="1900" y="1103103"/>
                    <a:pt x="0" y="1098516"/>
                    <a:pt x="0" y="1093734"/>
                  </a:cubicBezTo>
                  <a:lnTo>
                    <a:pt x="0" y="18033"/>
                  </a:lnTo>
                  <a:cubicBezTo>
                    <a:pt x="0" y="8074"/>
                    <a:pt x="8074" y="0"/>
                    <a:pt x="18033" y="0"/>
                  </a:cubicBezTo>
                  <a:close/>
                </a:path>
              </a:pathLst>
            </a:custGeom>
            <a:blipFill>
              <a:blip r:embed="rId3"/>
              <a:stretch>
                <a:fillRect l="-538" t="-45923" r="0" b="-46955"/>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1866092" y="2322614"/>
            <a:ext cx="14825085" cy="6926619"/>
          </a:xfrm>
          <a:custGeom>
            <a:avLst/>
            <a:gdLst/>
            <a:ahLst/>
            <a:cxnLst/>
            <a:rect r="r" b="b" t="t" l="l"/>
            <a:pathLst>
              <a:path h="6926619" w="14825085">
                <a:moveTo>
                  <a:pt x="0" y="0"/>
                </a:moveTo>
                <a:lnTo>
                  <a:pt x="14825085" y="0"/>
                </a:lnTo>
                <a:lnTo>
                  <a:pt x="14825085" y="6926619"/>
                </a:lnTo>
                <a:lnTo>
                  <a:pt x="0" y="6926619"/>
                </a:lnTo>
                <a:lnTo>
                  <a:pt x="0" y="0"/>
                </a:lnTo>
                <a:close/>
              </a:path>
            </a:pathLst>
          </a:custGeom>
          <a:blipFill>
            <a:blip r:embed="rId4"/>
            <a:stretch>
              <a:fillRect l="0" t="0" r="0" b="0"/>
            </a:stretch>
          </a:blipFill>
        </p:spPr>
      </p:sp>
      <p:sp>
        <p:nvSpPr>
          <p:cNvPr name="TextBox 8" id="8"/>
          <p:cNvSpPr txBox="true"/>
          <p:nvPr/>
        </p:nvSpPr>
        <p:spPr>
          <a:xfrm rot="0">
            <a:off x="7826937" y="887656"/>
            <a:ext cx="9424080" cy="794465"/>
          </a:xfrm>
          <a:prstGeom prst="rect">
            <a:avLst/>
          </a:prstGeom>
        </p:spPr>
        <p:txBody>
          <a:bodyPr anchor="t" rtlCol="false" tIns="0" lIns="0" bIns="0" rIns="0">
            <a:spAutoFit/>
          </a:bodyPr>
          <a:lstStyle/>
          <a:p>
            <a:pPr algn="ctr">
              <a:lnSpc>
                <a:spcPts val="5044"/>
              </a:lnSpc>
            </a:pPr>
            <a:r>
              <a:rPr lang="en-US" sz="5424">
                <a:solidFill>
                  <a:srgbClr val="000000"/>
                </a:solidFill>
                <a:latin typeface="Impact"/>
              </a:rPr>
              <a:t>REDIRECCIÓN DE RUTAS CON FUNCIONES</a:t>
            </a:r>
          </a:p>
        </p:txBody>
      </p:sp>
      <p:sp>
        <p:nvSpPr>
          <p:cNvPr name="Freeform 9" id="9"/>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5"/>
            <a:stretch>
              <a:fillRect l="-96065" t="-7299" r="-96370" b="-7875"/>
            </a:stretch>
          </a:blipFill>
        </p:spPr>
      </p:sp>
      <p:sp>
        <p:nvSpPr>
          <p:cNvPr name="Freeform 10" id="10"/>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6"/>
            <a:stretch>
              <a:fillRect l="0" t="0" r="0" b="0"/>
            </a:stretch>
          </a:blipFill>
        </p:spPr>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18846"/>
            <a:ext cx="17212546" cy="9852459"/>
            <a:chOff x="0" y="0"/>
            <a:chExt cx="2165775" cy="1239689"/>
          </a:xfrm>
        </p:grpSpPr>
        <p:sp>
          <p:nvSpPr>
            <p:cNvPr name="Freeform 4" id="4"/>
            <p:cNvSpPr/>
            <p:nvPr/>
          </p:nvSpPr>
          <p:spPr>
            <a:xfrm flipH="false" flipV="false" rot="0">
              <a:off x="0" y="0"/>
              <a:ext cx="2165775" cy="1239689"/>
            </a:xfrm>
            <a:custGeom>
              <a:avLst/>
              <a:gdLst/>
              <a:ahLst/>
              <a:cxnLst/>
              <a:rect r="r" b="b" t="t" l="l"/>
              <a:pathLst>
                <a:path h="1239689" w="2165775">
                  <a:moveTo>
                    <a:pt x="18193" y="0"/>
                  </a:moveTo>
                  <a:lnTo>
                    <a:pt x="2147581" y="0"/>
                  </a:lnTo>
                  <a:cubicBezTo>
                    <a:pt x="2152406" y="0"/>
                    <a:pt x="2157034" y="1917"/>
                    <a:pt x="2160446" y="5329"/>
                  </a:cubicBezTo>
                  <a:cubicBezTo>
                    <a:pt x="2163858" y="8741"/>
                    <a:pt x="2165775" y="13368"/>
                    <a:pt x="2165775" y="18193"/>
                  </a:cubicBezTo>
                  <a:lnTo>
                    <a:pt x="2165775" y="1221496"/>
                  </a:lnTo>
                  <a:cubicBezTo>
                    <a:pt x="2165775" y="1226321"/>
                    <a:pt x="2163858" y="1230948"/>
                    <a:pt x="2160446" y="1234360"/>
                  </a:cubicBezTo>
                  <a:cubicBezTo>
                    <a:pt x="2157034" y="1237772"/>
                    <a:pt x="2152406" y="1239689"/>
                    <a:pt x="2147581" y="1239689"/>
                  </a:cubicBezTo>
                  <a:lnTo>
                    <a:pt x="18193" y="1239689"/>
                  </a:lnTo>
                  <a:cubicBezTo>
                    <a:pt x="13368" y="1239689"/>
                    <a:pt x="8741" y="1237772"/>
                    <a:pt x="5329" y="1234360"/>
                  </a:cubicBezTo>
                  <a:cubicBezTo>
                    <a:pt x="1917" y="1230948"/>
                    <a:pt x="0" y="1226321"/>
                    <a:pt x="0" y="1221496"/>
                  </a:cubicBezTo>
                  <a:lnTo>
                    <a:pt x="0" y="18193"/>
                  </a:lnTo>
                  <a:cubicBezTo>
                    <a:pt x="0" y="13368"/>
                    <a:pt x="1917" y="8741"/>
                    <a:pt x="5329" y="5329"/>
                  </a:cubicBezTo>
                  <a:cubicBezTo>
                    <a:pt x="8741" y="1917"/>
                    <a:pt x="13368" y="0"/>
                    <a:pt x="18193" y="0"/>
                  </a:cubicBezTo>
                  <a:close/>
                </a:path>
              </a:pathLst>
            </a:custGeom>
            <a:solidFill>
              <a:srgbClr val="97A2F1"/>
            </a:solidFill>
            <a:ln w="12700">
              <a:solidFill>
                <a:srgbClr val="000000"/>
              </a:solidFill>
            </a:ln>
          </p:spPr>
        </p:sp>
      </p:grpSp>
      <p:grpSp>
        <p:nvGrpSpPr>
          <p:cNvPr name="Group 5" id="5"/>
          <p:cNvGrpSpPr/>
          <p:nvPr/>
        </p:nvGrpSpPr>
        <p:grpSpPr>
          <a:xfrm rot="0">
            <a:off x="537727" y="218846"/>
            <a:ext cx="17212546" cy="9852459"/>
            <a:chOff x="0" y="0"/>
            <a:chExt cx="1942290" cy="1111767"/>
          </a:xfrm>
        </p:grpSpPr>
        <p:sp>
          <p:nvSpPr>
            <p:cNvPr name="Freeform 6" id="6"/>
            <p:cNvSpPr/>
            <p:nvPr/>
          </p:nvSpPr>
          <p:spPr>
            <a:xfrm flipH="false" flipV="false" rot="0">
              <a:off x="0" y="0"/>
              <a:ext cx="1942290" cy="1111767"/>
            </a:xfrm>
            <a:custGeom>
              <a:avLst/>
              <a:gdLst/>
              <a:ahLst/>
              <a:cxnLst/>
              <a:rect r="r" b="b" t="t" l="l"/>
              <a:pathLst>
                <a:path h="1111767" w="1942290">
                  <a:moveTo>
                    <a:pt x="18193" y="0"/>
                  </a:moveTo>
                  <a:lnTo>
                    <a:pt x="1924097" y="0"/>
                  </a:lnTo>
                  <a:cubicBezTo>
                    <a:pt x="1928922" y="0"/>
                    <a:pt x="1933550" y="1917"/>
                    <a:pt x="1936962" y="5329"/>
                  </a:cubicBezTo>
                  <a:cubicBezTo>
                    <a:pt x="1940374" y="8741"/>
                    <a:pt x="1942290" y="13368"/>
                    <a:pt x="1942290" y="18193"/>
                  </a:cubicBezTo>
                  <a:lnTo>
                    <a:pt x="1942290" y="1093573"/>
                  </a:lnTo>
                  <a:cubicBezTo>
                    <a:pt x="1942290" y="1098398"/>
                    <a:pt x="1940374" y="1103026"/>
                    <a:pt x="1936962" y="1106438"/>
                  </a:cubicBezTo>
                  <a:cubicBezTo>
                    <a:pt x="1933550" y="1109850"/>
                    <a:pt x="1928922" y="1111767"/>
                    <a:pt x="1924097" y="1111767"/>
                  </a:cubicBezTo>
                  <a:lnTo>
                    <a:pt x="18193" y="1111767"/>
                  </a:lnTo>
                  <a:cubicBezTo>
                    <a:pt x="13368" y="1111767"/>
                    <a:pt x="8741" y="1109850"/>
                    <a:pt x="5329" y="1106438"/>
                  </a:cubicBezTo>
                  <a:cubicBezTo>
                    <a:pt x="1917" y="1103026"/>
                    <a:pt x="0" y="1098398"/>
                    <a:pt x="0" y="1093573"/>
                  </a:cubicBezTo>
                  <a:lnTo>
                    <a:pt x="0" y="18193"/>
                  </a:lnTo>
                  <a:cubicBezTo>
                    <a:pt x="0" y="13368"/>
                    <a:pt x="1917" y="8741"/>
                    <a:pt x="5329" y="5329"/>
                  </a:cubicBezTo>
                  <a:cubicBezTo>
                    <a:pt x="8741" y="1917"/>
                    <a:pt x="13368" y="0"/>
                    <a:pt x="18193" y="0"/>
                  </a:cubicBezTo>
                  <a:close/>
                </a:path>
              </a:pathLst>
            </a:custGeom>
            <a:blipFill>
              <a:blip r:embed="rId3"/>
              <a:stretch>
                <a:fillRect l="-538" t="-45076" r="0" b="-46099"/>
              </a:stretch>
            </a:blipFill>
            <a:ln w="19050" cap="rnd">
              <a:gradFill>
                <a:gsLst>
                  <a:gs pos="0">
                    <a:srgbClr val="E3D9FF">
                      <a:alpha val="100000"/>
                    </a:srgbClr>
                  </a:gs>
                  <a:gs pos="100000">
                    <a:srgbClr val="E4EFFF">
                      <a:alpha val="100000"/>
                    </a:srgbClr>
                  </a:gs>
                </a:gsLst>
                <a:lin ang="2700000"/>
              </a:gradFill>
              <a:prstDash val="solid"/>
              <a:round/>
            </a:ln>
          </p:spPr>
        </p:sp>
      </p:grpSp>
      <p:sp>
        <p:nvSpPr>
          <p:cNvPr name="TextBox 7" id="7"/>
          <p:cNvSpPr txBox="true"/>
          <p:nvPr/>
        </p:nvSpPr>
        <p:spPr>
          <a:xfrm rot="0">
            <a:off x="2166913" y="5308960"/>
            <a:ext cx="13954174" cy="3245181"/>
          </a:xfrm>
          <a:prstGeom prst="rect">
            <a:avLst/>
          </a:prstGeom>
        </p:spPr>
        <p:txBody>
          <a:bodyPr anchor="t" rtlCol="false" tIns="0" lIns="0" bIns="0" rIns="0">
            <a:spAutoFit/>
          </a:bodyPr>
          <a:lstStyle/>
          <a:p>
            <a:pPr algn="ctr">
              <a:lnSpc>
                <a:spcPts val="5249"/>
              </a:lnSpc>
              <a:spcBef>
                <a:spcPct val="0"/>
              </a:spcBef>
            </a:pPr>
            <a:r>
              <a:rPr lang="en-US" sz="3749">
                <a:solidFill>
                  <a:srgbClr val="000000"/>
                </a:solidFill>
                <a:latin typeface="Montserrat Bold"/>
              </a:rPr>
              <a:t>Si la página aún no se ha hidratado y, por lo tanto, no es interactiva, todos los eventos del usuario se perderían. A partir de la versión 18 utilizando la distribución de eventos, se grabarán los eventos del usuario y una vez que la aplicación esté hidratada se reproducirán</a:t>
            </a:r>
          </a:p>
        </p:txBody>
      </p:sp>
      <p:sp>
        <p:nvSpPr>
          <p:cNvPr name="TextBox 8" id="8"/>
          <p:cNvSpPr txBox="true"/>
          <p:nvPr/>
        </p:nvSpPr>
        <p:spPr>
          <a:xfrm rot="0">
            <a:off x="2517325" y="1809060"/>
            <a:ext cx="13253350" cy="3298723"/>
          </a:xfrm>
          <a:prstGeom prst="rect">
            <a:avLst/>
          </a:prstGeom>
        </p:spPr>
        <p:txBody>
          <a:bodyPr anchor="t" rtlCol="false" tIns="0" lIns="0" bIns="0" rIns="0">
            <a:spAutoFit/>
          </a:bodyPr>
          <a:lstStyle/>
          <a:p>
            <a:pPr algn="ctr">
              <a:lnSpc>
                <a:spcPts val="11623"/>
              </a:lnSpc>
            </a:pPr>
            <a:r>
              <a:rPr lang="en-US" sz="12497">
                <a:solidFill>
                  <a:srgbClr val="000000"/>
                </a:solidFill>
                <a:latin typeface="Impact"/>
              </a:rPr>
              <a:t>ANGULAR+WIZ: REPETICIÓN DE EVENTOS</a:t>
            </a:r>
          </a:p>
        </p:txBody>
      </p:sp>
      <p:sp>
        <p:nvSpPr>
          <p:cNvPr name="Freeform 9" id="9"/>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10" id="10"/>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18846"/>
            <a:ext cx="17212546" cy="9852459"/>
            <a:chOff x="0" y="0"/>
            <a:chExt cx="2165775" cy="1239689"/>
          </a:xfrm>
        </p:grpSpPr>
        <p:sp>
          <p:nvSpPr>
            <p:cNvPr name="Freeform 4" id="4"/>
            <p:cNvSpPr/>
            <p:nvPr/>
          </p:nvSpPr>
          <p:spPr>
            <a:xfrm flipH="false" flipV="false" rot="0">
              <a:off x="0" y="0"/>
              <a:ext cx="2165775" cy="1239689"/>
            </a:xfrm>
            <a:custGeom>
              <a:avLst/>
              <a:gdLst/>
              <a:ahLst/>
              <a:cxnLst/>
              <a:rect r="r" b="b" t="t" l="l"/>
              <a:pathLst>
                <a:path h="1239689" w="2165775">
                  <a:moveTo>
                    <a:pt x="18193" y="0"/>
                  </a:moveTo>
                  <a:lnTo>
                    <a:pt x="2147581" y="0"/>
                  </a:lnTo>
                  <a:cubicBezTo>
                    <a:pt x="2152406" y="0"/>
                    <a:pt x="2157034" y="1917"/>
                    <a:pt x="2160446" y="5329"/>
                  </a:cubicBezTo>
                  <a:cubicBezTo>
                    <a:pt x="2163858" y="8741"/>
                    <a:pt x="2165775" y="13368"/>
                    <a:pt x="2165775" y="18193"/>
                  </a:cubicBezTo>
                  <a:lnTo>
                    <a:pt x="2165775" y="1221496"/>
                  </a:lnTo>
                  <a:cubicBezTo>
                    <a:pt x="2165775" y="1226321"/>
                    <a:pt x="2163858" y="1230948"/>
                    <a:pt x="2160446" y="1234360"/>
                  </a:cubicBezTo>
                  <a:cubicBezTo>
                    <a:pt x="2157034" y="1237772"/>
                    <a:pt x="2152406" y="1239689"/>
                    <a:pt x="2147581" y="1239689"/>
                  </a:cubicBezTo>
                  <a:lnTo>
                    <a:pt x="18193" y="1239689"/>
                  </a:lnTo>
                  <a:cubicBezTo>
                    <a:pt x="13368" y="1239689"/>
                    <a:pt x="8741" y="1237772"/>
                    <a:pt x="5329" y="1234360"/>
                  </a:cubicBezTo>
                  <a:cubicBezTo>
                    <a:pt x="1917" y="1230948"/>
                    <a:pt x="0" y="1226321"/>
                    <a:pt x="0" y="1221496"/>
                  </a:cubicBezTo>
                  <a:lnTo>
                    <a:pt x="0" y="18193"/>
                  </a:lnTo>
                  <a:cubicBezTo>
                    <a:pt x="0" y="13368"/>
                    <a:pt x="1917" y="8741"/>
                    <a:pt x="5329" y="5329"/>
                  </a:cubicBezTo>
                  <a:cubicBezTo>
                    <a:pt x="8741" y="1917"/>
                    <a:pt x="13368" y="0"/>
                    <a:pt x="18193" y="0"/>
                  </a:cubicBezTo>
                  <a:close/>
                </a:path>
              </a:pathLst>
            </a:custGeom>
            <a:solidFill>
              <a:srgbClr val="97A2F1"/>
            </a:solidFill>
            <a:ln w="12700">
              <a:solidFill>
                <a:srgbClr val="000000"/>
              </a:solidFill>
            </a:ln>
          </p:spPr>
        </p:sp>
      </p:grpSp>
      <p:grpSp>
        <p:nvGrpSpPr>
          <p:cNvPr name="Group 5" id="5"/>
          <p:cNvGrpSpPr/>
          <p:nvPr/>
        </p:nvGrpSpPr>
        <p:grpSpPr>
          <a:xfrm rot="0">
            <a:off x="537727" y="218846"/>
            <a:ext cx="17212546" cy="9852459"/>
            <a:chOff x="0" y="0"/>
            <a:chExt cx="1942290" cy="1111767"/>
          </a:xfrm>
        </p:grpSpPr>
        <p:sp>
          <p:nvSpPr>
            <p:cNvPr name="Freeform 6" id="6"/>
            <p:cNvSpPr/>
            <p:nvPr/>
          </p:nvSpPr>
          <p:spPr>
            <a:xfrm flipH="false" flipV="false" rot="0">
              <a:off x="0" y="0"/>
              <a:ext cx="1942290" cy="1111767"/>
            </a:xfrm>
            <a:custGeom>
              <a:avLst/>
              <a:gdLst/>
              <a:ahLst/>
              <a:cxnLst/>
              <a:rect r="r" b="b" t="t" l="l"/>
              <a:pathLst>
                <a:path h="1111767" w="1942290">
                  <a:moveTo>
                    <a:pt x="18193" y="0"/>
                  </a:moveTo>
                  <a:lnTo>
                    <a:pt x="1924097" y="0"/>
                  </a:lnTo>
                  <a:cubicBezTo>
                    <a:pt x="1928922" y="0"/>
                    <a:pt x="1933550" y="1917"/>
                    <a:pt x="1936962" y="5329"/>
                  </a:cubicBezTo>
                  <a:cubicBezTo>
                    <a:pt x="1940374" y="8741"/>
                    <a:pt x="1942290" y="13368"/>
                    <a:pt x="1942290" y="18193"/>
                  </a:cubicBezTo>
                  <a:lnTo>
                    <a:pt x="1942290" y="1093573"/>
                  </a:lnTo>
                  <a:cubicBezTo>
                    <a:pt x="1942290" y="1098398"/>
                    <a:pt x="1940374" y="1103026"/>
                    <a:pt x="1936962" y="1106438"/>
                  </a:cubicBezTo>
                  <a:cubicBezTo>
                    <a:pt x="1933550" y="1109850"/>
                    <a:pt x="1928922" y="1111767"/>
                    <a:pt x="1924097" y="1111767"/>
                  </a:cubicBezTo>
                  <a:lnTo>
                    <a:pt x="18193" y="1111767"/>
                  </a:lnTo>
                  <a:cubicBezTo>
                    <a:pt x="13368" y="1111767"/>
                    <a:pt x="8741" y="1109850"/>
                    <a:pt x="5329" y="1106438"/>
                  </a:cubicBezTo>
                  <a:cubicBezTo>
                    <a:pt x="1917" y="1103026"/>
                    <a:pt x="0" y="1098398"/>
                    <a:pt x="0" y="1093573"/>
                  </a:cubicBezTo>
                  <a:lnTo>
                    <a:pt x="0" y="18193"/>
                  </a:lnTo>
                  <a:cubicBezTo>
                    <a:pt x="0" y="13368"/>
                    <a:pt x="1917" y="8741"/>
                    <a:pt x="5329" y="5329"/>
                  </a:cubicBezTo>
                  <a:cubicBezTo>
                    <a:pt x="8741" y="1917"/>
                    <a:pt x="13368" y="0"/>
                    <a:pt x="18193" y="0"/>
                  </a:cubicBezTo>
                  <a:close/>
                </a:path>
              </a:pathLst>
            </a:custGeom>
            <a:blipFill>
              <a:blip r:embed="rId3"/>
              <a:stretch>
                <a:fillRect l="-538" t="-45076" r="0" b="-46099"/>
              </a:stretch>
            </a:blipFill>
            <a:ln w="19050" cap="rnd">
              <a:gradFill>
                <a:gsLst>
                  <a:gs pos="0">
                    <a:srgbClr val="E3D9FF">
                      <a:alpha val="100000"/>
                    </a:srgbClr>
                  </a:gs>
                  <a:gs pos="100000">
                    <a:srgbClr val="E4EFFF">
                      <a:alpha val="100000"/>
                    </a:srgbClr>
                  </a:gs>
                </a:gsLst>
                <a:lin ang="2700000"/>
              </a:gradFill>
              <a:prstDash val="solid"/>
              <a:round/>
            </a:ln>
          </p:spPr>
        </p:sp>
      </p:grpSp>
      <p:sp>
        <p:nvSpPr>
          <p:cNvPr name="TextBox 7" id="7"/>
          <p:cNvSpPr txBox="true"/>
          <p:nvPr/>
        </p:nvSpPr>
        <p:spPr>
          <a:xfrm rot="0">
            <a:off x="10804213" y="904880"/>
            <a:ext cx="6207338" cy="872490"/>
          </a:xfrm>
          <a:prstGeom prst="rect">
            <a:avLst/>
          </a:prstGeom>
        </p:spPr>
        <p:txBody>
          <a:bodyPr anchor="t" rtlCol="false" tIns="0" lIns="0" bIns="0" rIns="0">
            <a:spAutoFit/>
          </a:bodyPr>
          <a:lstStyle/>
          <a:p>
            <a:pPr algn="ctr">
              <a:lnSpc>
                <a:spcPts val="5580"/>
              </a:lnSpc>
            </a:pPr>
            <a:r>
              <a:rPr lang="en-US" sz="6000">
                <a:solidFill>
                  <a:srgbClr val="000000"/>
                </a:solidFill>
                <a:latin typeface="Impact"/>
              </a:rPr>
              <a:t>ANGULAR + WIZ</a:t>
            </a:r>
          </a:p>
        </p:txBody>
      </p:sp>
      <p:sp>
        <p:nvSpPr>
          <p:cNvPr name="Freeform 8" id="8"/>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9" id="9"/>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TextBox 10" id="10"/>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
        <p:nvSpPr>
          <p:cNvPr name="TextBox 11" id="11"/>
          <p:cNvSpPr txBox="true"/>
          <p:nvPr/>
        </p:nvSpPr>
        <p:spPr>
          <a:xfrm rot="0">
            <a:off x="1928816" y="2328434"/>
            <a:ext cx="14430369" cy="58483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Montserrat Bold"/>
              </a:rPr>
              <a:t>Wiz es un framework web interno de Google, diseñado para aplicaciones críticas en rendimiento. </a:t>
            </a:r>
          </a:p>
          <a:p>
            <a:pPr algn="l">
              <a:lnSpc>
                <a:spcPts val="4200"/>
              </a:lnSpc>
              <a:spcBef>
                <a:spcPct val="0"/>
              </a:spcBef>
            </a:pPr>
          </a:p>
          <a:p>
            <a:pPr algn="l" marL="647700" indent="-323850" lvl="1">
              <a:lnSpc>
                <a:spcPts val="4200"/>
              </a:lnSpc>
              <a:spcBef>
                <a:spcPct val="0"/>
              </a:spcBef>
              <a:buFont typeface="Arial"/>
              <a:buChar char="•"/>
            </a:pPr>
            <a:r>
              <a:rPr lang="en-US" sz="3000">
                <a:solidFill>
                  <a:srgbClr val="000000"/>
                </a:solidFill>
                <a:latin typeface="Montserrat Bold"/>
              </a:rPr>
              <a:t>Renderizado del lado del servidor (SSR): Renderiza la página en el servidor, optimizando la carga inicial al minimizar el JavaScript necesario.</a:t>
            </a:r>
          </a:p>
          <a:p>
            <a:pPr algn="l" marL="647700" indent="-323850" lvl="1">
              <a:lnSpc>
                <a:spcPts val="4200"/>
              </a:lnSpc>
              <a:spcBef>
                <a:spcPct val="0"/>
              </a:spcBef>
              <a:buFont typeface="Arial"/>
              <a:buChar char="•"/>
            </a:pPr>
            <a:r>
              <a:rPr lang="en-US" sz="3000">
                <a:solidFill>
                  <a:srgbClr val="000000"/>
                </a:solidFill>
                <a:latin typeface="Montserrat Bold"/>
              </a:rPr>
              <a:t>Carga de JavaScript mínima: Solo carga el JavaScript esencial para los componentes interactivos presentes en la página.</a:t>
            </a:r>
          </a:p>
          <a:p>
            <a:pPr algn="l" marL="647700" indent="-323850" lvl="1">
              <a:lnSpc>
                <a:spcPts val="4200"/>
              </a:lnSpc>
              <a:spcBef>
                <a:spcPct val="0"/>
              </a:spcBef>
              <a:buFont typeface="Arial"/>
              <a:buChar char="•"/>
            </a:pPr>
            <a:r>
              <a:rPr lang="en-US" sz="3000">
                <a:solidFill>
                  <a:srgbClr val="000000"/>
                </a:solidFill>
                <a:latin typeface="Montserrat Bold"/>
              </a:rPr>
              <a:t>Biblioteca inline para eventos de usuario: Una pequeña biblioteca integrada gestiona los eventos de usuario mientras se carga el JavaScript requerido.</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18846"/>
            <a:ext cx="17212546" cy="9852459"/>
            <a:chOff x="0" y="0"/>
            <a:chExt cx="2165775" cy="1239689"/>
          </a:xfrm>
        </p:grpSpPr>
        <p:sp>
          <p:nvSpPr>
            <p:cNvPr name="Freeform 4" id="4"/>
            <p:cNvSpPr/>
            <p:nvPr/>
          </p:nvSpPr>
          <p:spPr>
            <a:xfrm flipH="false" flipV="false" rot="0">
              <a:off x="0" y="0"/>
              <a:ext cx="2165775" cy="1239689"/>
            </a:xfrm>
            <a:custGeom>
              <a:avLst/>
              <a:gdLst/>
              <a:ahLst/>
              <a:cxnLst/>
              <a:rect r="r" b="b" t="t" l="l"/>
              <a:pathLst>
                <a:path h="1239689" w="2165775">
                  <a:moveTo>
                    <a:pt x="18193" y="0"/>
                  </a:moveTo>
                  <a:lnTo>
                    <a:pt x="2147581" y="0"/>
                  </a:lnTo>
                  <a:cubicBezTo>
                    <a:pt x="2152406" y="0"/>
                    <a:pt x="2157034" y="1917"/>
                    <a:pt x="2160446" y="5329"/>
                  </a:cubicBezTo>
                  <a:cubicBezTo>
                    <a:pt x="2163858" y="8741"/>
                    <a:pt x="2165775" y="13368"/>
                    <a:pt x="2165775" y="18193"/>
                  </a:cubicBezTo>
                  <a:lnTo>
                    <a:pt x="2165775" y="1221496"/>
                  </a:lnTo>
                  <a:cubicBezTo>
                    <a:pt x="2165775" y="1226321"/>
                    <a:pt x="2163858" y="1230948"/>
                    <a:pt x="2160446" y="1234360"/>
                  </a:cubicBezTo>
                  <a:cubicBezTo>
                    <a:pt x="2157034" y="1237772"/>
                    <a:pt x="2152406" y="1239689"/>
                    <a:pt x="2147581" y="1239689"/>
                  </a:cubicBezTo>
                  <a:lnTo>
                    <a:pt x="18193" y="1239689"/>
                  </a:lnTo>
                  <a:cubicBezTo>
                    <a:pt x="13368" y="1239689"/>
                    <a:pt x="8741" y="1237772"/>
                    <a:pt x="5329" y="1234360"/>
                  </a:cubicBezTo>
                  <a:cubicBezTo>
                    <a:pt x="1917" y="1230948"/>
                    <a:pt x="0" y="1226321"/>
                    <a:pt x="0" y="1221496"/>
                  </a:cubicBezTo>
                  <a:lnTo>
                    <a:pt x="0" y="18193"/>
                  </a:lnTo>
                  <a:cubicBezTo>
                    <a:pt x="0" y="13368"/>
                    <a:pt x="1917" y="8741"/>
                    <a:pt x="5329" y="5329"/>
                  </a:cubicBezTo>
                  <a:cubicBezTo>
                    <a:pt x="8741" y="1917"/>
                    <a:pt x="13368" y="0"/>
                    <a:pt x="18193" y="0"/>
                  </a:cubicBezTo>
                  <a:close/>
                </a:path>
              </a:pathLst>
            </a:custGeom>
            <a:solidFill>
              <a:srgbClr val="97A2F1"/>
            </a:solidFill>
            <a:ln w="12700">
              <a:solidFill>
                <a:srgbClr val="000000"/>
              </a:solidFill>
            </a:ln>
          </p:spPr>
        </p:sp>
      </p:grpSp>
      <p:grpSp>
        <p:nvGrpSpPr>
          <p:cNvPr name="Group 5" id="5"/>
          <p:cNvGrpSpPr/>
          <p:nvPr/>
        </p:nvGrpSpPr>
        <p:grpSpPr>
          <a:xfrm rot="0">
            <a:off x="537727" y="218846"/>
            <a:ext cx="17212546" cy="9852459"/>
            <a:chOff x="0" y="0"/>
            <a:chExt cx="1942290" cy="1111767"/>
          </a:xfrm>
        </p:grpSpPr>
        <p:sp>
          <p:nvSpPr>
            <p:cNvPr name="Freeform 6" id="6"/>
            <p:cNvSpPr/>
            <p:nvPr/>
          </p:nvSpPr>
          <p:spPr>
            <a:xfrm flipH="false" flipV="false" rot="0">
              <a:off x="0" y="0"/>
              <a:ext cx="1942290" cy="1111767"/>
            </a:xfrm>
            <a:custGeom>
              <a:avLst/>
              <a:gdLst/>
              <a:ahLst/>
              <a:cxnLst/>
              <a:rect r="r" b="b" t="t" l="l"/>
              <a:pathLst>
                <a:path h="1111767" w="1942290">
                  <a:moveTo>
                    <a:pt x="18193" y="0"/>
                  </a:moveTo>
                  <a:lnTo>
                    <a:pt x="1924097" y="0"/>
                  </a:lnTo>
                  <a:cubicBezTo>
                    <a:pt x="1928922" y="0"/>
                    <a:pt x="1933550" y="1917"/>
                    <a:pt x="1936962" y="5329"/>
                  </a:cubicBezTo>
                  <a:cubicBezTo>
                    <a:pt x="1940374" y="8741"/>
                    <a:pt x="1942290" y="13368"/>
                    <a:pt x="1942290" y="18193"/>
                  </a:cubicBezTo>
                  <a:lnTo>
                    <a:pt x="1942290" y="1093573"/>
                  </a:lnTo>
                  <a:cubicBezTo>
                    <a:pt x="1942290" y="1098398"/>
                    <a:pt x="1940374" y="1103026"/>
                    <a:pt x="1936962" y="1106438"/>
                  </a:cubicBezTo>
                  <a:cubicBezTo>
                    <a:pt x="1933550" y="1109850"/>
                    <a:pt x="1928922" y="1111767"/>
                    <a:pt x="1924097" y="1111767"/>
                  </a:cubicBezTo>
                  <a:lnTo>
                    <a:pt x="18193" y="1111767"/>
                  </a:lnTo>
                  <a:cubicBezTo>
                    <a:pt x="13368" y="1111767"/>
                    <a:pt x="8741" y="1109850"/>
                    <a:pt x="5329" y="1106438"/>
                  </a:cubicBezTo>
                  <a:cubicBezTo>
                    <a:pt x="1917" y="1103026"/>
                    <a:pt x="0" y="1098398"/>
                    <a:pt x="0" y="1093573"/>
                  </a:cubicBezTo>
                  <a:lnTo>
                    <a:pt x="0" y="18193"/>
                  </a:lnTo>
                  <a:cubicBezTo>
                    <a:pt x="0" y="13368"/>
                    <a:pt x="1917" y="8741"/>
                    <a:pt x="5329" y="5329"/>
                  </a:cubicBezTo>
                  <a:cubicBezTo>
                    <a:pt x="8741" y="1917"/>
                    <a:pt x="13368" y="0"/>
                    <a:pt x="18193" y="0"/>
                  </a:cubicBezTo>
                  <a:close/>
                </a:path>
              </a:pathLst>
            </a:custGeom>
            <a:blipFill>
              <a:blip r:embed="rId3"/>
              <a:stretch>
                <a:fillRect l="-538" t="-45076" r="0" b="-46099"/>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2057637" y="1969117"/>
            <a:ext cx="14172727" cy="4411379"/>
          </a:xfrm>
          <a:custGeom>
            <a:avLst/>
            <a:gdLst/>
            <a:ahLst/>
            <a:cxnLst/>
            <a:rect r="r" b="b" t="t" l="l"/>
            <a:pathLst>
              <a:path h="4411379" w="14172727">
                <a:moveTo>
                  <a:pt x="0" y="0"/>
                </a:moveTo>
                <a:lnTo>
                  <a:pt x="14172726" y="0"/>
                </a:lnTo>
                <a:lnTo>
                  <a:pt x="14172726" y="4411379"/>
                </a:lnTo>
                <a:lnTo>
                  <a:pt x="0" y="4411379"/>
                </a:lnTo>
                <a:lnTo>
                  <a:pt x="0" y="0"/>
                </a:lnTo>
                <a:close/>
              </a:path>
            </a:pathLst>
          </a:custGeom>
          <a:blipFill>
            <a:blip r:embed="rId4"/>
            <a:stretch>
              <a:fillRect l="0" t="0" r="0" b="0"/>
            </a:stretch>
          </a:blipFill>
        </p:spPr>
      </p:sp>
      <p:sp>
        <p:nvSpPr>
          <p:cNvPr name="TextBox 8" id="8"/>
          <p:cNvSpPr txBox="true"/>
          <p:nvPr/>
        </p:nvSpPr>
        <p:spPr>
          <a:xfrm rot="0">
            <a:off x="10804213" y="904880"/>
            <a:ext cx="6207338" cy="872490"/>
          </a:xfrm>
          <a:prstGeom prst="rect">
            <a:avLst/>
          </a:prstGeom>
        </p:spPr>
        <p:txBody>
          <a:bodyPr anchor="t" rtlCol="false" tIns="0" lIns="0" bIns="0" rIns="0">
            <a:spAutoFit/>
          </a:bodyPr>
          <a:lstStyle/>
          <a:p>
            <a:pPr algn="ctr">
              <a:lnSpc>
                <a:spcPts val="5580"/>
              </a:lnSpc>
            </a:pPr>
            <a:r>
              <a:rPr lang="en-US" sz="6000">
                <a:solidFill>
                  <a:srgbClr val="000000"/>
                </a:solidFill>
                <a:latin typeface="Impact"/>
              </a:rPr>
              <a:t>REPETICIÓN DE EVENTOS</a:t>
            </a:r>
          </a:p>
        </p:txBody>
      </p:sp>
      <p:sp>
        <p:nvSpPr>
          <p:cNvPr name="Freeform 9" id="9"/>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5"/>
            <a:stretch>
              <a:fillRect l="-96065" t="-7299" r="-96370" b="-7875"/>
            </a:stretch>
          </a:blipFill>
        </p:spPr>
      </p:sp>
      <p:sp>
        <p:nvSpPr>
          <p:cNvPr name="Freeform 10" id="10"/>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6"/>
            <a:stretch>
              <a:fillRect l="0" t="0" r="0" b="0"/>
            </a:stretch>
          </a:blipFill>
        </p:spPr>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
        <p:nvSpPr>
          <p:cNvPr name="TextBox 12" id="12"/>
          <p:cNvSpPr txBox="true"/>
          <p:nvPr/>
        </p:nvSpPr>
        <p:spPr>
          <a:xfrm rot="0">
            <a:off x="2057637" y="6618621"/>
            <a:ext cx="14172727" cy="1974630"/>
          </a:xfrm>
          <a:prstGeom prst="rect">
            <a:avLst/>
          </a:prstGeom>
        </p:spPr>
        <p:txBody>
          <a:bodyPr anchor="t" rtlCol="false" tIns="0" lIns="0" bIns="0" rIns="0">
            <a:spAutoFit/>
          </a:bodyPr>
          <a:lstStyle/>
          <a:p>
            <a:pPr algn="ctr">
              <a:lnSpc>
                <a:spcPts val="3933"/>
              </a:lnSpc>
              <a:spcBef>
                <a:spcPct val="0"/>
              </a:spcBef>
            </a:pPr>
            <a:r>
              <a:rPr lang="en-US" sz="2809">
                <a:solidFill>
                  <a:srgbClr val="000000"/>
                </a:solidFill>
                <a:latin typeface="Montserrat Bold"/>
              </a:rPr>
              <a:t>Permite registrar eventos de usuario durante la carga de la aplicación y reproducirlos una vez que la aplicación se haya hidratado. Esto asegura que las interacciones del usuario no se pierdan, incluso si la página no es completamente interactiva al momento de la interacción inicial.</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72004"/>
            <a:ext cx="17212546" cy="9742991"/>
            <a:chOff x="0" y="0"/>
            <a:chExt cx="2190108" cy="1239689"/>
          </a:xfrm>
        </p:grpSpPr>
        <p:sp>
          <p:nvSpPr>
            <p:cNvPr name="Freeform 4" id="4"/>
            <p:cNvSpPr/>
            <p:nvPr/>
          </p:nvSpPr>
          <p:spPr>
            <a:xfrm flipH="false" flipV="false" rot="0">
              <a:off x="0" y="0"/>
              <a:ext cx="2190108" cy="1239689"/>
            </a:xfrm>
            <a:custGeom>
              <a:avLst/>
              <a:gdLst/>
              <a:ahLst/>
              <a:cxnLst/>
              <a:rect r="r" b="b" t="t" l="l"/>
              <a:pathLst>
                <a:path h="1239689" w="2190108">
                  <a:moveTo>
                    <a:pt x="17991" y="0"/>
                  </a:moveTo>
                  <a:lnTo>
                    <a:pt x="2172117" y="0"/>
                  </a:lnTo>
                  <a:cubicBezTo>
                    <a:pt x="2176888" y="0"/>
                    <a:pt x="2181465" y="1896"/>
                    <a:pt x="2184839" y="5270"/>
                  </a:cubicBezTo>
                  <a:cubicBezTo>
                    <a:pt x="2188213" y="8644"/>
                    <a:pt x="2190108" y="13220"/>
                    <a:pt x="2190108" y="17991"/>
                  </a:cubicBezTo>
                  <a:lnTo>
                    <a:pt x="2190108" y="1221698"/>
                  </a:lnTo>
                  <a:cubicBezTo>
                    <a:pt x="2190108" y="1226469"/>
                    <a:pt x="2188213" y="1231045"/>
                    <a:pt x="2184839" y="1234420"/>
                  </a:cubicBezTo>
                  <a:cubicBezTo>
                    <a:pt x="2181465" y="1237794"/>
                    <a:pt x="2176888" y="1239689"/>
                    <a:pt x="2172117" y="1239689"/>
                  </a:cubicBezTo>
                  <a:lnTo>
                    <a:pt x="17991" y="1239689"/>
                  </a:lnTo>
                  <a:cubicBezTo>
                    <a:pt x="13220" y="1239689"/>
                    <a:pt x="8644" y="1237794"/>
                    <a:pt x="5270" y="1234420"/>
                  </a:cubicBezTo>
                  <a:cubicBezTo>
                    <a:pt x="1896" y="1231045"/>
                    <a:pt x="0" y="1226469"/>
                    <a:pt x="0" y="1221698"/>
                  </a:cubicBezTo>
                  <a:lnTo>
                    <a:pt x="0" y="17991"/>
                  </a:lnTo>
                  <a:cubicBezTo>
                    <a:pt x="0" y="13220"/>
                    <a:pt x="1896" y="8644"/>
                    <a:pt x="5270" y="5270"/>
                  </a:cubicBezTo>
                  <a:cubicBezTo>
                    <a:pt x="8644" y="1896"/>
                    <a:pt x="13220" y="0"/>
                    <a:pt x="17991" y="0"/>
                  </a:cubicBezTo>
                  <a:close/>
                </a:path>
              </a:pathLst>
            </a:custGeom>
            <a:solidFill>
              <a:srgbClr val="97A2F1"/>
            </a:solidFill>
            <a:ln w="12700">
              <a:solidFill>
                <a:srgbClr val="000000"/>
              </a:solidFill>
            </a:ln>
          </p:spPr>
        </p:sp>
      </p:grpSp>
      <p:grpSp>
        <p:nvGrpSpPr>
          <p:cNvPr name="Group 5" id="5"/>
          <p:cNvGrpSpPr/>
          <p:nvPr/>
        </p:nvGrpSpPr>
        <p:grpSpPr>
          <a:xfrm rot="0">
            <a:off x="537727" y="272004"/>
            <a:ext cx="17212546" cy="9742991"/>
            <a:chOff x="0" y="0"/>
            <a:chExt cx="1964113" cy="1111767"/>
          </a:xfrm>
        </p:grpSpPr>
        <p:sp>
          <p:nvSpPr>
            <p:cNvPr name="Freeform 6" id="6"/>
            <p:cNvSpPr/>
            <p:nvPr/>
          </p:nvSpPr>
          <p:spPr>
            <a:xfrm flipH="false" flipV="false" rot="0">
              <a:off x="0" y="0"/>
              <a:ext cx="1964113" cy="1111767"/>
            </a:xfrm>
            <a:custGeom>
              <a:avLst/>
              <a:gdLst/>
              <a:ahLst/>
              <a:cxnLst/>
              <a:rect r="r" b="b" t="t" l="l"/>
              <a:pathLst>
                <a:path h="1111767" w="1964113">
                  <a:moveTo>
                    <a:pt x="17991" y="0"/>
                  </a:moveTo>
                  <a:lnTo>
                    <a:pt x="1946122" y="0"/>
                  </a:lnTo>
                  <a:cubicBezTo>
                    <a:pt x="1950893" y="0"/>
                    <a:pt x="1955469" y="1896"/>
                    <a:pt x="1958844" y="5270"/>
                  </a:cubicBezTo>
                  <a:cubicBezTo>
                    <a:pt x="1962218" y="8644"/>
                    <a:pt x="1964113" y="13220"/>
                    <a:pt x="1964113" y="17991"/>
                  </a:cubicBezTo>
                  <a:lnTo>
                    <a:pt x="1964113" y="1093775"/>
                  </a:lnTo>
                  <a:cubicBezTo>
                    <a:pt x="1964113" y="1098547"/>
                    <a:pt x="1962218" y="1103123"/>
                    <a:pt x="1958844" y="1106497"/>
                  </a:cubicBezTo>
                  <a:cubicBezTo>
                    <a:pt x="1955469" y="1109871"/>
                    <a:pt x="1950893" y="1111767"/>
                    <a:pt x="1946122" y="1111767"/>
                  </a:cubicBezTo>
                  <a:lnTo>
                    <a:pt x="17991" y="1111767"/>
                  </a:lnTo>
                  <a:cubicBezTo>
                    <a:pt x="13220" y="1111767"/>
                    <a:pt x="8644" y="1109871"/>
                    <a:pt x="5270" y="1106497"/>
                  </a:cubicBezTo>
                  <a:cubicBezTo>
                    <a:pt x="1896" y="1103123"/>
                    <a:pt x="0" y="1098547"/>
                    <a:pt x="0" y="1093775"/>
                  </a:cubicBezTo>
                  <a:lnTo>
                    <a:pt x="0" y="17991"/>
                  </a:lnTo>
                  <a:cubicBezTo>
                    <a:pt x="0" y="13220"/>
                    <a:pt x="1896" y="8644"/>
                    <a:pt x="5270" y="5270"/>
                  </a:cubicBezTo>
                  <a:cubicBezTo>
                    <a:pt x="8644" y="1896"/>
                    <a:pt x="13220" y="0"/>
                    <a:pt x="17991" y="0"/>
                  </a:cubicBezTo>
                  <a:close/>
                </a:path>
              </a:pathLst>
            </a:custGeom>
            <a:blipFill>
              <a:blip r:embed="rId3"/>
              <a:stretch>
                <a:fillRect l="-538" t="-46144" r="0" b="-47179"/>
              </a:stretch>
            </a:blipFill>
            <a:ln w="19050" cap="rnd">
              <a:gradFill>
                <a:gsLst>
                  <a:gs pos="0">
                    <a:srgbClr val="E3D9FF">
                      <a:alpha val="100000"/>
                    </a:srgbClr>
                  </a:gs>
                  <a:gs pos="100000">
                    <a:srgbClr val="E4EFFF">
                      <a:alpha val="100000"/>
                    </a:srgbClr>
                  </a:gs>
                </a:gsLst>
                <a:lin ang="2700000"/>
              </a:gradFill>
              <a:prstDash val="solid"/>
              <a:round/>
            </a:ln>
          </p:spPr>
        </p:sp>
      </p:grpSp>
      <p:sp>
        <p:nvSpPr>
          <p:cNvPr name="TextBox 7" id="7"/>
          <p:cNvSpPr txBox="true"/>
          <p:nvPr/>
        </p:nvSpPr>
        <p:spPr>
          <a:xfrm rot="0">
            <a:off x="1357846" y="5093480"/>
            <a:ext cx="15572309" cy="2892614"/>
          </a:xfrm>
          <a:prstGeom prst="rect">
            <a:avLst/>
          </a:prstGeom>
        </p:spPr>
        <p:txBody>
          <a:bodyPr anchor="t" rtlCol="false" tIns="0" lIns="0" bIns="0" rIns="0">
            <a:spAutoFit/>
          </a:bodyPr>
          <a:lstStyle/>
          <a:p>
            <a:pPr algn="ctr">
              <a:lnSpc>
                <a:spcPts val="5857"/>
              </a:lnSpc>
              <a:spcBef>
                <a:spcPct val="0"/>
              </a:spcBef>
            </a:pPr>
            <a:r>
              <a:rPr lang="en-US" sz="4184">
                <a:solidFill>
                  <a:srgbClr val="000000"/>
                </a:solidFill>
                <a:latin typeface="Montserrat Bold"/>
              </a:rPr>
              <a:t>Mejora de rendimiento en la carga de imágenes y si la conexión es lenta la directiva solicita una imagen desenfocada para ocupar el lugar mientras va cargando mejorando la experiencia de usuario</a:t>
            </a:r>
          </a:p>
        </p:txBody>
      </p:sp>
      <p:sp>
        <p:nvSpPr>
          <p:cNvPr name="TextBox 8" id="8"/>
          <p:cNvSpPr txBox="true"/>
          <p:nvPr/>
        </p:nvSpPr>
        <p:spPr>
          <a:xfrm rot="0">
            <a:off x="1748891" y="2390189"/>
            <a:ext cx="14790217" cy="2036542"/>
          </a:xfrm>
          <a:prstGeom prst="rect">
            <a:avLst/>
          </a:prstGeom>
        </p:spPr>
        <p:txBody>
          <a:bodyPr anchor="t" rtlCol="false" tIns="0" lIns="0" bIns="0" rIns="0">
            <a:spAutoFit/>
          </a:bodyPr>
          <a:lstStyle/>
          <a:p>
            <a:pPr algn="ctr">
              <a:lnSpc>
                <a:spcPts val="12970"/>
              </a:lnSpc>
            </a:pPr>
            <a:r>
              <a:rPr lang="en-US" sz="13947">
                <a:solidFill>
                  <a:srgbClr val="000000"/>
                </a:solidFill>
                <a:latin typeface="Impact"/>
              </a:rPr>
              <a:t>NGOPTIMIZEDIMAGE </a:t>
            </a:r>
          </a:p>
        </p:txBody>
      </p:sp>
      <p:sp>
        <p:nvSpPr>
          <p:cNvPr name="Freeform 9" id="9"/>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10" id="10"/>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72004"/>
            <a:ext cx="17212546" cy="9742991"/>
            <a:chOff x="0" y="0"/>
            <a:chExt cx="2190108" cy="1239689"/>
          </a:xfrm>
        </p:grpSpPr>
        <p:sp>
          <p:nvSpPr>
            <p:cNvPr name="Freeform 4" id="4"/>
            <p:cNvSpPr/>
            <p:nvPr/>
          </p:nvSpPr>
          <p:spPr>
            <a:xfrm flipH="false" flipV="false" rot="0">
              <a:off x="0" y="0"/>
              <a:ext cx="2190108" cy="1239689"/>
            </a:xfrm>
            <a:custGeom>
              <a:avLst/>
              <a:gdLst/>
              <a:ahLst/>
              <a:cxnLst/>
              <a:rect r="r" b="b" t="t" l="l"/>
              <a:pathLst>
                <a:path h="1239689" w="2190108">
                  <a:moveTo>
                    <a:pt x="17991" y="0"/>
                  </a:moveTo>
                  <a:lnTo>
                    <a:pt x="2172117" y="0"/>
                  </a:lnTo>
                  <a:cubicBezTo>
                    <a:pt x="2176888" y="0"/>
                    <a:pt x="2181465" y="1896"/>
                    <a:pt x="2184839" y="5270"/>
                  </a:cubicBezTo>
                  <a:cubicBezTo>
                    <a:pt x="2188213" y="8644"/>
                    <a:pt x="2190108" y="13220"/>
                    <a:pt x="2190108" y="17991"/>
                  </a:cubicBezTo>
                  <a:lnTo>
                    <a:pt x="2190108" y="1221698"/>
                  </a:lnTo>
                  <a:cubicBezTo>
                    <a:pt x="2190108" y="1226469"/>
                    <a:pt x="2188213" y="1231045"/>
                    <a:pt x="2184839" y="1234420"/>
                  </a:cubicBezTo>
                  <a:cubicBezTo>
                    <a:pt x="2181465" y="1237794"/>
                    <a:pt x="2176888" y="1239689"/>
                    <a:pt x="2172117" y="1239689"/>
                  </a:cubicBezTo>
                  <a:lnTo>
                    <a:pt x="17991" y="1239689"/>
                  </a:lnTo>
                  <a:cubicBezTo>
                    <a:pt x="13220" y="1239689"/>
                    <a:pt x="8644" y="1237794"/>
                    <a:pt x="5270" y="1234420"/>
                  </a:cubicBezTo>
                  <a:cubicBezTo>
                    <a:pt x="1896" y="1231045"/>
                    <a:pt x="0" y="1226469"/>
                    <a:pt x="0" y="1221698"/>
                  </a:cubicBezTo>
                  <a:lnTo>
                    <a:pt x="0" y="17991"/>
                  </a:lnTo>
                  <a:cubicBezTo>
                    <a:pt x="0" y="13220"/>
                    <a:pt x="1896" y="8644"/>
                    <a:pt x="5270" y="5270"/>
                  </a:cubicBezTo>
                  <a:cubicBezTo>
                    <a:pt x="8644" y="1896"/>
                    <a:pt x="13220" y="0"/>
                    <a:pt x="17991" y="0"/>
                  </a:cubicBezTo>
                  <a:close/>
                </a:path>
              </a:pathLst>
            </a:custGeom>
            <a:solidFill>
              <a:srgbClr val="97A2F1"/>
            </a:solidFill>
            <a:ln w="12700">
              <a:solidFill>
                <a:srgbClr val="000000"/>
              </a:solidFill>
            </a:ln>
          </p:spPr>
        </p:sp>
      </p:grpSp>
      <p:grpSp>
        <p:nvGrpSpPr>
          <p:cNvPr name="Group 5" id="5"/>
          <p:cNvGrpSpPr/>
          <p:nvPr/>
        </p:nvGrpSpPr>
        <p:grpSpPr>
          <a:xfrm rot="0">
            <a:off x="537727" y="272004"/>
            <a:ext cx="17212546" cy="9742991"/>
            <a:chOff x="0" y="0"/>
            <a:chExt cx="1964113" cy="1111767"/>
          </a:xfrm>
        </p:grpSpPr>
        <p:sp>
          <p:nvSpPr>
            <p:cNvPr name="Freeform 6" id="6"/>
            <p:cNvSpPr/>
            <p:nvPr/>
          </p:nvSpPr>
          <p:spPr>
            <a:xfrm flipH="false" flipV="false" rot="0">
              <a:off x="0" y="0"/>
              <a:ext cx="1964113" cy="1111767"/>
            </a:xfrm>
            <a:custGeom>
              <a:avLst/>
              <a:gdLst/>
              <a:ahLst/>
              <a:cxnLst/>
              <a:rect r="r" b="b" t="t" l="l"/>
              <a:pathLst>
                <a:path h="1111767" w="1964113">
                  <a:moveTo>
                    <a:pt x="17991" y="0"/>
                  </a:moveTo>
                  <a:lnTo>
                    <a:pt x="1946122" y="0"/>
                  </a:lnTo>
                  <a:cubicBezTo>
                    <a:pt x="1950893" y="0"/>
                    <a:pt x="1955469" y="1896"/>
                    <a:pt x="1958844" y="5270"/>
                  </a:cubicBezTo>
                  <a:cubicBezTo>
                    <a:pt x="1962218" y="8644"/>
                    <a:pt x="1964113" y="13220"/>
                    <a:pt x="1964113" y="17991"/>
                  </a:cubicBezTo>
                  <a:lnTo>
                    <a:pt x="1964113" y="1093775"/>
                  </a:lnTo>
                  <a:cubicBezTo>
                    <a:pt x="1964113" y="1098547"/>
                    <a:pt x="1962218" y="1103123"/>
                    <a:pt x="1958844" y="1106497"/>
                  </a:cubicBezTo>
                  <a:cubicBezTo>
                    <a:pt x="1955469" y="1109871"/>
                    <a:pt x="1950893" y="1111767"/>
                    <a:pt x="1946122" y="1111767"/>
                  </a:cubicBezTo>
                  <a:lnTo>
                    <a:pt x="17991" y="1111767"/>
                  </a:lnTo>
                  <a:cubicBezTo>
                    <a:pt x="13220" y="1111767"/>
                    <a:pt x="8644" y="1109871"/>
                    <a:pt x="5270" y="1106497"/>
                  </a:cubicBezTo>
                  <a:cubicBezTo>
                    <a:pt x="1896" y="1103123"/>
                    <a:pt x="0" y="1098547"/>
                    <a:pt x="0" y="1093775"/>
                  </a:cubicBezTo>
                  <a:lnTo>
                    <a:pt x="0" y="17991"/>
                  </a:lnTo>
                  <a:cubicBezTo>
                    <a:pt x="0" y="13220"/>
                    <a:pt x="1896" y="8644"/>
                    <a:pt x="5270" y="5270"/>
                  </a:cubicBezTo>
                  <a:cubicBezTo>
                    <a:pt x="8644" y="1896"/>
                    <a:pt x="13220" y="0"/>
                    <a:pt x="17991" y="0"/>
                  </a:cubicBezTo>
                  <a:close/>
                </a:path>
              </a:pathLst>
            </a:custGeom>
            <a:blipFill>
              <a:blip r:embed="rId3"/>
              <a:stretch>
                <a:fillRect l="-538" t="-46144" r="0" b="-47179"/>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1771287" y="2129765"/>
            <a:ext cx="7582229" cy="6921335"/>
          </a:xfrm>
          <a:custGeom>
            <a:avLst/>
            <a:gdLst/>
            <a:ahLst/>
            <a:cxnLst/>
            <a:rect r="r" b="b" t="t" l="l"/>
            <a:pathLst>
              <a:path h="6921335" w="7582229">
                <a:moveTo>
                  <a:pt x="0" y="0"/>
                </a:moveTo>
                <a:lnTo>
                  <a:pt x="7582230" y="0"/>
                </a:lnTo>
                <a:lnTo>
                  <a:pt x="7582230" y="6921335"/>
                </a:lnTo>
                <a:lnTo>
                  <a:pt x="0" y="6921335"/>
                </a:lnTo>
                <a:lnTo>
                  <a:pt x="0" y="0"/>
                </a:lnTo>
                <a:close/>
              </a:path>
            </a:pathLst>
          </a:custGeom>
          <a:blipFill>
            <a:blip r:embed="rId4"/>
            <a:stretch>
              <a:fillRect l="-283" t="0" r="-283" b="0"/>
            </a:stretch>
          </a:blipFill>
        </p:spPr>
      </p:sp>
      <p:sp>
        <p:nvSpPr>
          <p:cNvPr name="Freeform 8" id="8"/>
          <p:cNvSpPr/>
          <p:nvPr/>
        </p:nvSpPr>
        <p:spPr>
          <a:xfrm flipH="false" flipV="false" rot="0">
            <a:off x="4291192" y="5143500"/>
            <a:ext cx="10698265" cy="1123669"/>
          </a:xfrm>
          <a:custGeom>
            <a:avLst/>
            <a:gdLst/>
            <a:ahLst/>
            <a:cxnLst/>
            <a:rect r="r" b="b" t="t" l="l"/>
            <a:pathLst>
              <a:path h="1123669" w="10698265">
                <a:moveTo>
                  <a:pt x="0" y="0"/>
                </a:moveTo>
                <a:lnTo>
                  <a:pt x="10698264" y="0"/>
                </a:lnTo>
                <a:lnTo>
                  <a:pt x="10698264" y="1123669"/>
                </a:lnTo>
                <a:lnTo>
                  <a:pt x="0" y="1123669"/>
                </a:lnTo>
                <a:lnTo>
                  <a:pt x="0" y="0"/>
                </a:lnTo>
                <a:close/>
              </a:path>
            </a:pathLst>
          </a:custGeom>
          <a:blipFill>
            <a:blip r:embed="rId5"/>
            <a:stretch>
              <a:fillRect l="0" t="0" r="0" b="0"/>
            </a:stretch>
          </a:blipFill>
        </p:spPr>
      </p:sp>
      <p:sp>
        <p:nvSpPr>
          <p:cNvPr name="Freeform 9" id="9"/>
          <p:cNvSpPr/>
          <p:nvPr/>
        </p:nvSpPr>
        <p:spPr>
          <a:xfrm flipH="false" flipV="false" rot="0">
            <a:off x="6320307" y="6766301"/>
            <a:ext cx="10996927" cy="1193952"/>
          </a:xfrm>
          <a:custGeom>
            <a:avLst/>
            <a:gdLst/>
            <a:ahLst/>
            <a:cxnLst/>
            <a:rect r="r" b="b" t="t" l="l"/>
            <a:pathLst>
              <a:path h="1193952" w="10996927">
                <a:moveTo>
                  <a:pt x="0" y="0"/>
                </a:moveTo>
                <a:lnTo>
                  <a:pt x="10996927" y="0"/>
                </a:lnTo>
                <a:lnTo>
                  <a:pt x="10996927" y="1193952"/>
                </a:lnTo>
                <a:lnTo>
                  <a:pt x="0" y="1193952"/>
                </a:lnTo>
                <a:lnTo>
                  <a:pt x="0" y="0"/>
                </a:lnTo>
                <a:close/>
              </a:path>
            </a:pathLst>
          </a:custGeom>
          <a:blipFill>
            <a:blip r:embed="rId6"/>
            <a:stretch>
              <a:fillRect l="0" t="0" r="0" b="0"/>
            </a:stretch>
          </a:blipFill>
        </p:spPr>
      </p:sp>
      <p:sp>
        <p:nvSpPr>
          <p:cNvPr name="TextBox 10" id="10"/>
          <p:cNvSpPr txBox="true"/>
          <p:nvPr/>
        </p:nvSpPr>
        <p:spPr>
          <a:xfrm rot="0">
            <a:off x="11528711" y="854042"/>
            <a:ext cx="5730589" cy="966365"/>
          </a:xfrm>
          <a:prstGeom prst="rect">
            <a:avLst/>
          </a:prstGeom>
        </p:spPr>
        <p:txBody>
          <a:bodyPr anchor="t" rtlCol="false" tIns="0" lIns="0" bIns="0" rIns="0">
            <a:spAutoFit/>
          </a:bodyPr>
          <a:lstStyle/>
          <a:p>
            <a:pPr algn="ctr">
              <a:lnSpc>
                <a:spcPts val="6197"/>
              </a:lnSpc>
            </a:pPr>
            <a:r>
              <a:rPr lang="en-US" sz="6663">
                <a:solidFill>
                  <a:srgbClr val="000000"/>
                </a:solidFill>
                <a:latin typeface="Impact"/>
              </a:rPr>
              <a:t>NGOPTIMIZEDIMAGE </a:t>
            </a:r>
          </a:p>
        </p:txBody>
      </p:sp>
      <p:sp>
        <p:nvSpPr>
          <p:cNvPr name="Freeform 11" id="11"/>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7"/>
            <a:stretch>
              <a:fillRect l="-96065" t="-7299" r="-96370" b="-7875"/>
            </a:stretch>
          </a:blipFill>
        </p:spPr>
      </p:sp>
      <p:sp>
        <p:nvSpPr>
          <p:cNvPr name="Freeform 12" id="12"/>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8"/>
            <a:stretch>
              <a:fillRect l="0" t="0" r="0" b="0"/>
            </a:stretch>
          </a:blipFill>
        </p:spPr>
      </p:sp>
      <p:sp>
        <p:nvSpPr>
          <p:cNvPr name="TextBox 13" id="13"/>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61947"/>
            <a:ext cx="17212546" cy="9809357"/>
            <a:chOff x="0" y="0"/>
            <a:chExt cx="2175291" cy="1239689"/>
          </a:xfrm>
        </p:grpSpPr>
        <p:sp>
          <p:nvSpPr>
            <p:cNvPr name="Freeform 4" id="4"/>
            <p:cNvSpPr/>
            <p:nvPr/>
          </p:nvSpPr>
          <p:spPr>
            <a:xfrm flipH="false" flipV="false" rot="0">
              <a:off x="0" y="0"/>
              <a:ext cx="2175291" cy="1239689"/>
            </a:xfrm>
            <a:custGeom>
              <a:avLst/>
              <a:gdLst/>
              <a:ahLst/>
              <a:cxnLst/>
              <a:rect r="r" b="b" t="t" l="l"/>
              <a:pathLst>
                <a:path h="1239689" w="2175291">
                  <a:moveTo>
                    <a:pt x="18114" y="0"/>
                  </a:moveTo>
                  <a:lnTo>
                    <a:pt x="2157177" y="0"/>
                  </a:lnTo>
                  <a:cubicBezTo>
                    <a:pt x="2161981" y="0"/>
                    <a:pt x="2166588" y="1908"/>
                    <a:pt x="2169985" y="5305"/>
                  </a:cubicBezTo>
                  <a:cubicBezTo>
                    <a:pt x="2173382" y="8702"/>
                    <a:pt x="2175291" y="13310"/>
                    <a:pt x="2175291" y="18114"/>
                  </a:cubicBezTo>
                  <a:lnTo>
                    <a:pt x="2175291" y="1221575"/>
                  </a:lnTo>
                  <a:cubicBezTo>
                    <a:pt x="2175291" y="1226379"/>
                    <a:pt x="2173382" y="1230987"/>
                    <a:pt x="2169985" y="1234384"/>
                  </a:cubicBezTo>
                  <a:cubicBezTo>
                    <a:pt x="2166588" y="1237781"/>
                    <a:pt x="2161981" y="1239689"/>
                    <a:pt x="2157177" y="1239689"/>
                  </a:cubicBezTo>
                  <a:lnTo>
                    <a:pt x="18114" y="1239689"/>
                  </a:lnTo>
                  <a:cubicBezTo>
                    <a:pt x="13310" y="1239689"/>
                    <a:pt x="8702" y="1237781"/>
                    <a:pt x="5305" y="1234384"/>
                  </a:cubicBezTo>
                  <a:cubicBezTo>
                    <a:pt x="1908" y="1230987"/>
                    <a:pt x="0" y="1226379"/>
                    <a:pt x="0" y="1221575"/>
                  </a:cubicBezTo>
                  <a:lnTo>
                    <a:pt x="0" y="18114"/>
                  </a:lnTo>
                  <a:cubicBezTo>
                    <a:pt x="0" y="13310"/>
                    <a:pt x="1908" y="8702"/>
                    <a:pt x="5305" y="5305"/>
                  </a:cubicBezTo>
                  <a:cubicBezTo>
                    <a:pt x="8702" y="1908"/>
                    <a:pt x="13310" y="0"/>
                    <a:pt x="18114" y="0"/>
                  </a:cubicBezTo>
                  <a:close/>
                </a:path>
              </a:pathLst>
            </a:custGeom>
            <a:solidFill>
              <a:srgbClr val="97A2F1"/>
            </a:solidFill>
            <a:ln w="12700">
              <a:solidFill>
                <a:srgbClr val="000000"/>
              </a:solidFill>
            </a:ln>
          </p:spPr>
        </p:sp>
      </p:grpSp>
      <p:grpSp>
        <p:nvGrpSpPr>
          <p:cNvPr name="Group 5" id="5"/>
          <p:cNvGrpSpPr/>
          <p:nvPr/>
        </p:nvGrpSpPr>
        <p:grpSpPr>
          <a:xfrm rot="0">
            <a:off x="537727" y="261947"/>
            <a:ext cx="17212546" cy="9809357"/>
            <a:chOff x="0" y="0"/>
            <a:chExt cx="1950825" cy="1111767"/>
          </a:xfrm>
        </p:grpSpPr>
        <p:sp>
          <p:nvSpPr>
            <p:cNvPr name="Freeform 6" id="6"/>
            <p:cNvSpPr/>
            <p:nvPr/>
          </p:nvSpPr>
          <p:spPr>
            <a:xfrm flipH="false" flipV="false" rot="0">
              <a:off x="0" y="0"/>
              <a:ext cx="1950825" cy="1111767"/>
            </a:xfrm>
            <a:custGeom>
              <a:avLst/>
              <a:gdLst/>
              <a:ahLst/>
              <a:cxnLst/>
              <a:rect r="r" b="b" t="t" l="l"/>
              <a:pathLst>
                <a:path h="1111767" w="1950825">
                  <a:moveTo>
                    <a:pt x="18114" y="0"/>
                  </a:moveTo>
                  <a:lnTo>
                    <a:pt x="1932711" y="0"/>
                  </a:lnTo>
                  <a:cubicBezTo>
                    <a:pt x="1937515" y="0"/>
                    <a:pt x="1942122" y="1908"/>
                    <a:pt x="1945519" y="5305"/>
                  </a:cubicBezTo>
                  <a:cubicBezTo>
                    <a:pt x="1948916" y="8702"/>
                    <a:pt x="1950825" y="13310"/>
                    <a:pt x="1950825" y="18114"/>
                  </a:cubicBezTo>
                  <a:lnTo>
                    <a:pt x="1950825" y="1093653"/>
                  </a:lnTo>
                  <a:cubicBezTo>
                    <a:pt x="1950825" y="1098457"/>
                    <a:pt x="1948916" y="1103064"/>
                    <a:pt x="1945519" y="1106461"/>
                  </a:cubicBezTo>
                  <a:cubicBezTo>
                    <a:pt x="1942122" y="1109858"/>
                    <a:pt x="1937515" y="1111767"/>
                    <a:pt x="1932711" y="1111767"/>
                  </a:cubicBezTo>
                  <a:lnTo>
                    <a:pt x="18114" y="1111767"/>
                  </a:lnTo>
                  <a:cubicBezTo>
                    <a:pt x="13310" y="1111767"/>
                    <a:pt x="8702" y="1109858"/>
                    <a:pt x="5305" y="1106461"/>
                  </a:cubicBezTo>
                  <a:cubicBezTo>
                    <a:pt x="1908" y="1103064"/>
                    <a:pt x="0" y="1098457"/>
                    <a:pt x="0" y="1093653"/>
                  </a:cubicBezTo>
                  <a:lnTo>
                    <a:pt x="0" y="18114"/>
                  </a:lnTo>
                  <a:cubicBezTo>
                    <a:pt x="0" y="13310"/>
                    <a:pt x="1908" y="8702"/>
                    <a:pt x="5305" y="5305"/>
                  </a:cubicBezTo>
                  <a:cubicBezTo>
                    <a:pt x="8702" y="1908"/>
                    <a:pt x="13310" y="0"/>
                    <a:pt x="18114" y="0"/>
                  </a:cubicBezTo>
                  <a:close/>
                </a:path>
              </a:pathLst>
            </a:custGeom>
            <a:blipFill>
              <a:blip r:embed="rId3"/>
              <a:stretch>
                <a:fillRect l="-538" t="-45494" r="0" b="-46522"/>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8" id="8"/>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TextBox 9" id="9"/>
          <p:cNvSpPr txBox="true"/>
          <p:nvPr/>
        </p:nvSpPr>
        <p:spPr>
          <a:xfrm rot="0">
            <a:off x="1927654" y="3824324"/>
            <a:ext cx="14432692" cy="5848350"/>
          </a:xfrm>
          <a:prstGeom prst="rect">
            <a:avLst/>
          </a:prstGeom>
        </p:spPr>
        <p:txBody>
          <a:bodyPr anchor="t" rtlCol="false" tIns="0" lIns="0" bIns="0" rIns="0">
            <a:spAutoFit/>
          </a:bodyPr>
          <a:lstStyle/>
          <a:p>
            <a:pPr algn="l">
              <a:lnSpc>
                <a:spcPts val="4200"/>
              </a:lnSpc>
            </a:pPr>
            <a:r>
              <a:rPr lang="en-US" sz="3000">
                <a:solidFill>
                  <a:srgbClr val="000000"/>
                </a:solidFill>
                <a:latin typeface="Montserrat Bold"/>
              </a:rPr>
              <a:t>Las signal inputs permiten enlazar valores desde componentes padres, similar a @Input. Sin embargo al ser signals pueden cambiar durante el ciclo de vida del componente. Angular admite dos variantes de entradas de señal:</a:t>
            </a:r>
          </a:p>
          <a:p>
            <a:pPr algn="l" marL="647700" indent="-323850" lvl="1">
              <a:lnSpc>
                <a:spcPts val="4200"/>
              </a:lnSpc>
              <a:buFont typeface="Arial"/>
              <a:buChar char="•"/>
            </a:pPr>
            <a:r>
              <a:rPr lang="en-US" sz="3000">
                <a:solidFill>
                  <a:srgbClr val="000000"/>
                </a:solidFill>
                <a:latin typeface="Montserrat Bold"/>
              </a:rPr>
              <a:t>Entradas opcionales: Son opcionales de forma predeterminada. Se puede especificar un valor inicial explícito, o Angular usará implícitamente 'undefined' como valor inicial.</a:t>
            </a:r>
          </a:p>
          <a:p>
            <a:pPr algn="l" marL="647700" indent="-323850" lvl="1">
              <a:lnSpc>
                <a:spcPts val="4200"/>
              </a:lnSpc>
              <a:spcBef>
                <a:spcPct val="0"/>
              </a:spcBef>
              <a:buFont typeface="Arial"/>
              <a:buChar char="•"/>
            </a:pPr>
            <a:r>
              <a:rPr lang="en-US" sz="3000">
                <a:solidFill>
                  <a:srgbClr val="000000"/>
                </a:solidFill>
                <a:latin typeface="Montserrat Bold"/>
              </a:rPr>
              <a:t>Entradas requeridas: Siempre tienen un valor del tipo de entrada dado. No puede haber un valor inicial, y se declaran usando la función 'input.required'.</a:t>
            </a:r>
          </a:p>
          <a:p>
            <a:pPr algn="l">
              <a:lnSpc>
                <a:spcPts val="4200"/>
              </a:lnSpc>
              <a:spcBef>
                <a:spcPct val="0"/>
              </a:spcBef>
            </a:pPr>
          </a:p>
        </p:txBody>
      </p:sp>
      <p:sp>
        <p:nvSpPr>
          <p:cNvPr name="TextBox 10" id="10"/>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
        <p:nvSpPr>
          <p:cNvPr name="TextBox 11" id="11"/>
          <p:cNvSpPr txBox="true"/>
          <p:nvPr/>
        </p:nvSpPr>
        <p:spPr>
          <a:xfrm rot="0">
            <a:off x="2187124" y="1887883"/>
            <a:ext cx="13913752" cy="1920301"/>
          </a:xfrm>
          <a:prstGeom prst="rect">
            <a:avLst/>
          </a:prstGeom>
        </p:spPr>
        <p:txBody>
          <a:bodyPr anchor="t" rtlCol="false" tIns="0" lIns="0" bIns="0" rIns="0">
            <a:spAutoFit/>
          </a:bodyPr>
          <a:lstStyle/>
          <a:p>
            <a:pPr algn="ctr">
              <a:lnSpc>
                <a:spcPts val="12202"/>
              </a:lnSpc>
            </a:pPr>
            <a:r>
              <a:rPr lang="en-US" sz="13120">
                <a:solidFill>
                  <a:srgbClr val="000000"/>
                </a:solidFill>
                <a:latin typeface="Impact"/>
              </a:rPr>
              <a:t>SIGNAL INPUTS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72004"/>
            <a:ext cx="17212546" cy="9742991"/>
            <a:chOff x="0" y="0"/>
            <a:chExt cx="2190108" cy="1239689"/>
          </a:xfrm>
        </p:grpSpPr>
        <p:sp>
          <p:nvSpPr>
            <p:cNvPr name="Freeform 4" id="4"/>
            <p:cNvSpPr/>
            <p:nvPr/>
          </p:nvSpPr>
          <p:spPr>
            <a:xfrm flipH="false" flipV="false" rot="0">
              <a:off x="0" y="0"/>
              <a:ext cx="2190108" cy="1239689"/>
            </a:xfrm>
            <a:custGeom>
              <a:avLst/>
              <a:gdLst/>
              <a:ahLst/>
              <a:cxnLst/>
              <a:rect r="r" b="b" t="t" l="l"/>
              <a:pathLst>
                <a:path h="1239689" w="2190108">
                  <a:moveTo>
                    <a:pt x="17991" y="0"/>
                  </a:moveTo>
                  <a:lnTo>
                    <a:pt x="2172117" y="0"/>
                  </a:lnTo>
                  <a:cubicBezTo>
                    <a:pt x="2176888" y="0"/>
                    <a:pt x="2181465" y="1896"/>
                    <a:pt x="2184839" y="5270"/>
                  </a:cubicBezTo>
                  <a:cubicBezTo>
                    <a:pt x="2188213" y="8644"/>
                    <a:pt x="2190108" y="13220"/>
                    <a:pt x="2190108" y="17991"/>
                  </a:cubicBezTo>
                  <a:lnTo>
                    <a:pt x="2190108" y="1221698"/>
                  </a:lnTo>
                  <a:cubicBezTo>
                    <a:pt x="2190108" y="1226469"/>
                    <a:pt x="2188213" y="1231045"/>
                    <a:pt x="2184839" y="1234420"/>
                  </a:cubicBezTo>
                  <a:cubicBezTo>
                    <a:pt x="2181465" y="1237794"/>
                    <a:pt x="2176888" y="1239689"/>
                    <a:pt x="2172117" y="1239689"/>
                  </a:cubicBezTo>
                  <a:lnTo>
                    <a:pt x="17991" y="1239689"/>
                  </a:lnTo>
                  <a:cubicBezTo>
                    <a:pt x="13220" y="1239689"/>
                    <a:pt x="8644" y="1237794"/>
                    <a:pt x="5270" y="1234420"/>
                  </a:cubicBezTo>
                  <a:cubicBezTo>
                    <a:pt x="1896" y="1231045"/>
                    <a:pt x="0" y="1226469"/>
                    <a:pt x="0" y="1221698"/>
                  </a:cubicBezTo>
                  <a:lnTo>
                    <a:pt x="0" y="17991"/>
                  </a:lnTo>
                  <a:cubicBezTo>
                    <a:pt x="0" y="13220"/>
                    <a:pt x="1896" y="8644"/>
                    <a:pt x="5270" y="5270"/>
                  </a:cubicBezTo>
                  <a:cubicBezTo>
                    <a:pt x="8644" y="1896"/>
                    <a:pt x="13220" y="0"/>
                    <a:pt x="17991" y="0"/>
                  </a:cubicBezTo>
                  <a:close/>
                </a:path>
              </a:pathLst>
            </a:custGeom>
            <a:solidFill>
              <a:srgbClr val="97A2F1"/>
            </a:solidFill>
            <a:ln w="12700">
              <a:solidFill>
                <a:srgbClr val="000000"/>
              </a:solidFill>
            </a:ln>
          </p:spPr>
        </p:sp>
      </p:grpSp>
      <p:grpSp>
        <p:nvGrpSpPr>
          <p:cNvPr name="Group 5" id="5"/>
          <p:cNvGrpSpPr/>
          <p:nvPr/>
        </p:nvGrpSpPr>
        <p:grpSpPr>
          <a:xfrm rot="0">
            <a:off x="537727" y="272004"/>
            <a:ext cx="17212546" cy="9742991"/>
            <a:chOff x="0" y="0"/>
            <a:chExt cx="1964113" cy="1111767"/>
          </a:xfrm>
        </p:grpSpPr>
        <p:sp>
          <p:nvSpPr>
            <p:cNvPr name="Freeform 6" id="6"/>
            <p:cNvSpPr/>
            <p:nvPr/>
          </p:nvSpPr>
          <p:spPr>
            <a:xfrm flipH="false" flipV="false" rot="0">
              <a:off x="0" y="0"/>
              <a:ext cx="1964113" cy="1111767"/>
            </a:xfrm>
            <a:custGeom>
              <a:avLst/>
              <a:gdLst/>
              <a:ahLst/>
              <a:cxnLst/>
              <a:rect r="r" b="b" t="t" l="l"/>
              <a:pathLst>
                <a:path h="1111767" w="1964113">
                  <a:moveTo>
                    <a:pt x="17991" y="0"/>
                  </a:moveTo>
                  <a:lnTo>
                    <a:pt x="1946122" y="0"/>
                  </a:lnTo>
                  <a:cubicBezTo>
                    <a:pt x="1950893" y="0"/>
                    <a:pt x="1955469" y="1896"/>
                    <a:pt x="1958844" y="5270"/>
                  </a:cubicBezTo>
                  <a:cubicBezTo>
                    <a:pt x="1962218" y="8644"/>
                    <a:pt x="1964113" y="13220"/>
                    <a:pt x="1964113" y="17991"/>
                  </a:cubicBezTo>
                  <a:lnTo>
                    <a:pt x="1964113" y="1093775"/>
                  </a:lnTo>
                  <a:cubicBezTo>
                    <a:pt x="1964113" y="1098547"/>
                    <a:pt x="1962218" y="1103123"/>
                    <a:pt x="1958844" y="1106497"/>
                  </a:cubicBezTo>
                  <a:cubicBezTo>
                    <a:pt x="1955469" y="1109871"/>
                    <a:pt x="1950893" y="1111767"/>
                    <a:pt x="1946122" y="1111767"/>
                  </a:cubicBezTo>
                  <a:lnTo>
                    <a:pt x="17991" y="1111767"/>
                  </a:lnTo>
                  <a:cubicBezTo>
                    <a:pt x="13220" y="1111767"/>
                    <a:pt x="8644" y="1109871"/>
                    <a:pt x="5270" y="1106497"/>
                  </a:cubicBezTo>
                  <a:cubicBezTo>
                    <a:pt x="1896" y="1103123"/>
                    <a:pt x="0" y="1098547"/>
                    <a:pt x="0" y="1093775"/>
                  </a:cubicBezTo>
                  <a:lnTo>
                    <a:pt x="0" y="17991"/>
                  </a:lnTo>
                  <a:cubicBezTo>
                    <a:pt x="0" y="13220"/>
                    <a:pt x="1896" y="8644"/>
                    <a:pt x="5270" y="5270"/>
                  </a:cubicBezTo>
                  <a:cubicBezTo>
                    <a:pt x="8644" y="1896"/>
                    <a:pt x="13220" y="0"/>
                    <a:pt x="17991" y="0"/>
                  </a:cubicBezTo>
                  <a:close/>
                </a:path>
              </a:pathLst>
            </a:custGeom>
            <a:blipFill>
              <a:blip r:embed="rId3"/>
              <a:stretch>
                <a:fillRect l="-538" t="-46144" r="0" b="-47179"/>
              </a:stretch>
            </a:blipFill>
            <a:ln w="19050" cap="rnd">
              <a:gradFill>
                <a:gsLst>
                  <a:gs pos="0">
                    <a:srgbClr val="E3D9FF">
                      <a:alpha val="100000"/>
                    </a:srgbClr>
                  </a:gs>
                  <a:gs pos="100000">
                    <a:srgbClr val="E4EFFF">
                      <a:alpha val="100000"/>
                    </a:srgbClr>
                  </a:gs>
                </a:gsLst>
                <a:lin ang="2700000"/>
              </a:gradFill>
              <a:prstDash val="solid"/>
              <a:round/>
            </a:ln>
          </p:spPr>
        </p:sp>
      </p:grpSp>
      <p:sp>
        <p:nvSpPr>
          <p:cNvPr name="TextBox 7" id="7"/>
          <p:cNvSpPr txBox="true"/>
          <p:nvPr/>
        </p:nvSpPr>
        <p:spPr>
          <a:xfrm rot="0">
            <a:off x="2154396" y="2057666"/>
            <a:ext cx="13979208" cy="3474036"/>
          </a:xfrm>
          <a:prstGeom prst="rect">
            <a:avLst/>
          </a:prstGeom>
        </p:spPr>
        <p:txBody>
          <a:bodyPr anchor="t" rtlCol="false" tIns="0" lIns="0" bIns="0" rIns="0">
            <a:spAutoFit/>
          </a:bodyPr>
          <a:lstStyle/>
          <a:p>
            <a:pPr algn="ctr">
              <a:lnSpc>
                <a:spcPts val="12259"/>
              </a:lnSpc>
            </a:pPr>
            <a:r>
              <a:rPr lang="en-US" sz="13182">
                <a:solidFill>
                  <a:srgbClr val="000000"/>
                </a:solidFill>
                <a:latin typeface="Impact"/>
              </a:rPr>
              <a:t>DETECCIÓN DE CAMBIOS EN EVOLUCIÓN</a:t>
            </a:r>
          </a:p>
        </p:txBody>
      </p:sp>
      <p:sp>
        <p:nvSpPr>
          <p:cNvPr name="TextBox 8" id="8"/>
          <p:cNvSpPr txBox="true"/>
          <p:nvPr/>
        </p:nvSpPr>
        <p:spPr>
          <a:xfrm rot="0">
            <a:off x="2705250" y="5455502"/>
            <a:ext cx="12877501" cy="2859558"/>
          </a:xfrm>
          <a:prstGeom prst="rect">
            <a:avLst/>
          </a:prstGeom>
        </p:spPr>
        <p:txBody>
          <a:bodyPr anchor="t" rtlCol="false" tIns="0" lIns="0" bIns="0" rIns="0">
            <a:spAutoFit/>
          </a:bodyPr>
          <a:lstStyle/>
          <a:p>
            <a:pPr algn="ctr">
              <a:lnSpc>
                <a:spcPts val="5767"/>
              </a:lnSpc>
              <a:spcBef>
                <a:spcPct val="0"/>
              </a:spcBef>
            </a:pPr>
            <a:r>
              <a:rPr lang="en-US" sz="4119">
                <a:solidFill>
                  <a:srgbClr val="000000"/>
                </a:solidFill>
                <a:latin typeface="Montserrat Bold"/>
              </a:rPr>
              <a:t>Angular ahora ofrece soporte experimental sin zone, eliminando las limitaciones de rendimiento y experiencia del desarrollador asociadas con la biblioteca zone.js. </a:t>
            </a:r>
          </a:p>
        </p:txBody>
      </p:sp>
      <p:sp>
        <p:nvSpPr>
          <p:cNvPr name="Freeform 9" id="9"/>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10" id="10"/>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72004"/>
            <a:ext cx="17212546" cy="9742991"/>
            <a:chOff x="0" y="0"/>
            <a:chExt cx="2190108" cy="1239689"/>
          </a:xfrm>
        </p:grpSpPr>
        <p:sp>
          <p:nvSpPr>
            <p:cNvPr name="Freeform 4" id="4"/>
            <p:cNvSpPr/>
            <p:nvPr/>
          </p:nvSpPr>
          <p:spPr>
            <a:xfrm flipH="false" flipV="false" rot="0">
              <a:off x="0" y="0"/>
              <a:ext cx="2190108" cy="1239689"/>
            </a:xfrm>
            <a:custGeom>
              <a:avLst/>
              <a:gdLst/>
              <a:ahLst/>
              <a:cxnLst/>
              <a:rect r="r" b="b" t="t" l="l"/>
              <a:pathLst>
                <a:path h="1239689" w="2190108">
                  <a:moveTo>
                    <a:pt x="17991" y="0"/>
                  </a:moveTo>
                  <a:lnTo>
                    <a:pt x="2172117" y="0"/>
                  </a:lnTo>
                  <a:cubicBezTo>
                    <a:pt x="2176888" y="0"/>
                    <a:pt x="2181465" y="1896"/>
                    <a:pt x="2184839" y="5270"/>
                  </a:cubicBezTo>
                  <a:cubicBezTo>
                    <a:pt x="2188213" y="8644"/>
                    <a:pt x="2190108" y="13220"/>
                    <a:pt x="2190108" y="17991"/>
                  </a:cubicBezTo>
                  <a:lnTo>
                    <a:pt x="2190108" y="1221698"/>
                  </a:lnTo>
                  <a:cubicBezTo>
                    <a:pt x="2190108" y="1226469"/>
                    <a:pt x="2188213" y="1231045"/>
                    <a:pt x="2184839" y="1234420"/>
                  </a:cubicBezTo>
                  <a:cubicBezTo>
                    <a:pt x="2181465" y="1237794"/>
                    <a:pt x="2176888" y="1239689"/>
                    <a:pt x="2172117" y="1239689"/>
                  </a:cubicBezTo>
                  <a:lnTo>
                    <a:pt x="17991" y="1239689"/>
                  </a:lnTo>
                  <a:cubicBezTo>
                    <a:pt x="13220" y="1239689"/>
                    <a:pt x="8644" y="1237794"/>
                    <a:pt x="5270" y="1234420"/>
                  </a:cubicBezTo>
                  <a:cubicBezTo>
                    <a:pt x="1896" y="1231045"/>
                    <a:pt x="0" y="1226469"/>
                    <a:pt x="0" y="1221698"/>
                  </a:cubicBezTo>
                  <a:lnTo>
                    <a:pt x="0" y="17991"/>
                  </a:lnTo>
                  <a:cubicBezTo>
                    <a:pt x="0" y="13220"/>
                    <a:pt x="1896" y="8644"/>
                    <a:pt x="5270" y="5270"/>
                  </a:cubicBezTo>
                  <a:cubicBezTo>
                    <a:pt x="8644" y="1896"/>
                    <a:pt x="13220" y="0"/>
                    <a:pt x="17991" y="0"/>
                  </a:cubicBezTo>
                  <a:close/>
                </a:path>
              </a:pathLst>
            </a:custGeom>
            <a:solidFill>
              <a:srgbClr val="97A2F1"/>
            </a:solidFill>
            <a:ln w="12700">
              <a:solidFill>
                <a:srgbClr val="000000"/>
              </a:solidFill>
            </a:ln>
          </p:spPr>
        </p:sp>
      </p:grpSp>
      <p:grpSp>
        <p:nvGrpSpPr>
          <p:cNvPr name="Group 5" id="5"/>
          <p:cNvGrpSpPr/>
          <p:nvPr/>
        </p:nvGrpSpPr>
        <p:grpSpPr>
          <a:xfrm rot="0">
            <a:off x="537727" y="272004"/>
            <a:ext cx="17212546" cy="9742991"/>
            <a:chOff x="0" y="0"/>
            <a:chExt cx="1964113" cy="1111767"/>
          </a:xfrm>
        </p:grpSpPr>
        <p:sp>
          <p:nvSpPr>
            <p:cNvPr name="Freeform 6" id="6"/>
            <p:cNvSpPr/>
            <p:nvPr/>
          </p:nvSpPr>
          <p:spPr>
            <a:xfrm flipH="false" flipV="false" rot="0">
              <a:off x="0" y="0"/>
              <a:ext cx="1964113" cy="1111767"/>
            </a:xfrm>
            <a:custGeom>
              <a:avLst/>
              <a:gdLst/>
              <a:ahLst/>
              <a:cxnLst/>
              <a:rect r="r" b="b" t="t" l="l"/>
              <a:pathLst>
                <a:path h="1111767" w="1964113">
                  <a:moveTo>
                    <a:pt x="17991" y="0"/>
                  </a:moveTo>
                  <a:lnTo>
                    <a:pt x="1946122" y="0"/>
                  </a:lnTo>
                  <a:cubicBezTo>
                    <a:pt x="1950893" y="0"/>
                    <a:pt x="1955469" y="1896"/>
                    <a:pt x="1958844" y="5270"/>
                  </a:cubicBezTo>
                  <a:cubicBezTo>
                    <a:pt x="1962218" y="8644"/>
                    <a:pt x="1964113" y="13220"/>
                    <a:pt x="1964113" y="17991"/>
                  </a:cubicBezTo>
                  <a:lnTo>
                    <a:pt x="1964113" y="1093775"/>
                  </a:lnTo>
                  <a:cubicBezTo>
                    <a:pt x="1964113" y="1098547"/>
                    <a:pt x="1962218" y="1103123"/>
                    <a:pt x="1958844" y="1106497"/>
                  </a:cubicBezTo>
                  <a:cubicBezTo>
                    <a:pt x="1955469" y="1109871"/>
                    <a:pt x="1950893" y="1111767"/>
                    <a:pt x="1946122" y="1111767"/>
                  </a:cubicBezTo>
                  <a:lnTo>
                    <a:pt x="17991" y="1111767"/>
                  </a:lnTo>
                  <a:cubicBezTo>
                    <a:pt x="13220" y="1111767"/>
                    <a:pt x="8644" y="1109871"/>
                    <a:pt x="5270" y="1106497"/>
                  </a:cubicBezTo>
                  <a:cubicBezTo>
                    <a:pt x="1896" y="1103123"/>
                    <a:pt x="0" y="1098547"/>
                    <a:pt x="0" y="1093775"/>
                  </a:cubicBezTo>
                  <a:lnTo>
                    <a:pt x="0" y="17991"/>
                  </a:lnTo>
                  <a:cubicBezTo>
                    <a:pt x="0" y="13220"/>
                    <a:pt x="1896" y="8644"/>
                    <a:pt x="5270" y="5270"/>
                  </a:cubicBezTo>
                  <a:cubicBezTo>
                    <a:pt x="8644" y="1896"/>
                    <a:pt x="13220" y="0"/>
                    <a:pt x="17991" y="0"/>
                  </a:cubicBezTo>
                  <a:close/>
                </a:path>
              </a:pathLst>
            </a:custGeom>
            <a:blipFill>
              <a:blip r:embed="rId3"/>
              <a:stretch>
                <a:fillRect l="-538" t="-46144" r="0" b="-47179"/>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1028933" y="3143287"/>
            <a:ext cx="11828688" cy="3536658"/>
          </a:xfrm>
          <a:custGeom>
            <a:avLst/>
            <a:gdLst/>
            <a:ahLst/>
            <a:cxnLst/>
            <a:rect r="r" b="b" t="t" l="l"/>
            <a:pathLst>
              <a:path h="3536658" w="11828688">
                <a:moveTo>
                  <a:pt x="0" y="0"/>
                </a:moveTo>
                <a:lnTo>
                  <a:pt x="11828688" y="0"/>
                </a:lnTo>
                <a:lnTo>
                  <a:pt x="11828688" y="3536658"/>
                </a:lnTo>
                <a:lnTo>
                  <a:pt x="0" y="3536658"/>
                </a:lnTo>
                <a:lnTo>
                  <a:pt x="0" y="0"/>
                </a:lnTo>
                <a:close/>
              </a:path>
            </a:pathLst>
          </a:custGeom>
          <a:blipFill>
            <a:blip r:embed="rId4"/>
            <a:stretch>
              <a:fillRect l="0" t="0" r="0" b="0"/>
            </a:stretch>
          </a:blipFill>
        </p:spPr>
      </p:sp>
      <p:sp>
        <p:nvSpPr>
          <p:cNvPr name="Freeform 8" id="8"/>
          <p:cNvSpPr/>
          <p:nvPr/>
        </p:nvSpPr>
        <p:spPr>
          <a:xfrm flipH="false" flipV="false" rot="0">
            <a:off x="7330399" y="5521137"/>
            <a:ext cx="9481152" cy="2807383"/>
          </a:xfrm>
          <a:custGeom>
            <a:avLst/>
            <a:gdLst/>
            <a:ahLst/>
            <a:cxnLst/>
            <a:rect r="r" b="b" t="t" l="l"/>
            <a:pathLst>
              <a:path h="2807383" w="9481152">
                <a:moveTo>
                  <a:pt x="0" y="0"/>
                </a:moveTo>
                <a:lnTo>
                  <a:pt x="9481152" y="0"/>
                </a:lnTo>
                <a:lnTo>
                  <a:pt x="9481152" y="2807383"/>
                </a:lnTo>
                <a:lnTo>
                  <a:pt x="0" y="2807383"/>
                </a:lnTo>
                <a:lnTo>
                  <a:pt x="0" y="0"/>
                </a:lnTo>
                <a:close/>
              </a:path>
            </a:pathLst>
          </a:custGeom>
          <a:blipFill>
            <a:blip r:embed="rId5"/>
            <a:stretch>
              <a:fillRect l="0" t="0" r="0" b="-38526"/>
            </a:stretch>
          </a:blipFill>
        </p:spPr>
      </p:sp>
      <p:sp>
        <p:nvSpPr>
          <p:cNvPr name="TextBox 9" id="9"/>
          <p:cNvSpPr txBox="true"/>
          <p:nvPr/>
        </p:nvSpPr>
        <p:spPr>
          <a:xfrm rot="0">
            <a:off x="6984206" y="843145"/>
            <a:ext cx="10275094" cy="883162"/>
          </a:xfrm>
          <a:prstGeom prst="rect">
            <a:avLst/>
          </a:prstGeom>
        </p:spPr>
        <p:txBody>
          <a:bodyPr anchor="t" rtlCol="false" tIns="0" lIns="0" bIns="0" rIns="0">
            <a:spAutoFit/>
          </a:bodyPr>
          <a:lstStyle/>
          <a:p>
            <a:pPr algn="ctr">
              <a:lnSpc>
                <a:spcPts val="5630"/>
              </a:lnSpc>
            </a:pPr>
            <a:r>
              <a:rPr lang="en-US" sz="6054">
                <a:solidFill>
                  <a:srgbClr val="000000"/>
                </a:solidFill>
                <a:latin typeface="Impact"/>
              </a:rPr>
              <a:t>DETECCIÓN DE CAMBIOS EN EVOLUCIÓN</a:t>
            </a:r>
          </a:p>
        </p:txBody>
      </p:sp>
      <p:sp>
        <p:nvSpPr>
          <p:cNvPr name="Freeform 10" id="10"/>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6"/>
            <a:stretch>
              <a:fillRect l="-96065" t="-7299" r="-96370" b="-7875"/>
            </a:stretch>
          </a:blipFill>
        </p:spPr>
      </p:sp>
      <p:sp>
        <p:nvSpPr>
          <p:cNvPr name="Freeform 11" id="11"/>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7"/>
            <a:stretch>
              <a:fillRect l="0" t="0" r="0" b="0"/>
            </a:stretch>
          </a:blipFill>
        </p:spPr>
      </p:sp>
      <p:sp>
        <p:nvSpPr>
          <p:cNvPr name="TextBox 12" id="12"/>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34008"/>
            <a:ext cx="17212546" cy="9837297"/>
            <a:chOff x="0" y="0"/>
            <a:chExt cx="2169113" cy="1239689"/>
          </a:xfrm>
        </p:grpSpPr>
        <p:sp>
          <p:nvSpPr>
            <p:cNvPr name="Freeform 4" id="4"/>
            <p:cNvSpPr/>
            <p:nvPr/>
          </p:nvSpPr>
          <p:spPr>
            <a:xfrm flipH="false" flipV="false" rot="0">
              <a:off x="0" y="0"/>
              <a:ext cx="2169113" cy="1239689"/>
            </a:xfrm>
            <a:custGeom>
              <a:avLst/>
              <a:gdLst/>
              <a:ahLst/>
              <a:cxnLst/>
              <a:rect r="r" b="b" t="t" l="l"/>
              <a:pathLst>
                <a:path h="1239689" w="2169113">
                  <a:moveTo>
                    <a:pt x="18165" y="0"/>
                  </a:moveTo>
                  <a:lnTo>
                    <a:pt x="2150947" y="0"/>
                  </a:lnTo>
                  <a:cubicBezTo>
                    <a:pt x="2155765" y="0"/>
                    <a:pt x="2160386" y="1914"/>
                    <a:pt x="2163792" y="5321"/>
                  </a:cubicBezTo>
                  <a:cubicBezTo>
                    <a:pt x="2167199" y="8727"/>
                    <a:pt x="2169113" y="13348"/>
                    <a:pt x="2169113" y="18165"/>
                  </a:cubicBezTo>
                  <a:lnTo>
                    <a:pt x="2169113" y="1221524"/>
                  </a:lnTo>
                  <a:cubicBezTo>
                    <a:pt x="2169113" y="1226341"/>
                    <a:pt x="2167199" y="1230962"/>
                    <a:pt x="2163792" y="1234369"/>
                  </a:cubicBezTo>
                  <a:cubicBezTo>
                    <a:pt x="2160386" y="1237775"/>
                    <a:pt x="2155765" y="1239689"/>
                    <a:pt x="2150947" y="1239689"/>
                  </a:cubicBezTo>
                  <a:lnTo>
                    <a:pt x="18165" y="1239689"/>
                  </a:lnTo>
                  <a:cubicBezTo>
                    <a:pt x="13348" y="1239689"/>
                    <a:pt x="8727" y="1237775"/>
                    <a:pt x="5321" y="1234369"/>
                  </a:cubicBezTo>
                  <a:cubicBezTo>
                    <a:pt x="1914" y="1230962"/>
                    <a:pt x="0" y="1226341"/>
                    <a:pt x="0" y="1221524"/>
                  </a:cubicBezTo>
                  <a:lnTo>
                    <a:pt x="0" y="18165"/>
                  </a:lnTo>
                  <a:cubicBezTo>
                    <a:pt x="0" y="13348"/>
                    <a:pt x="1914" y="8727"/>
                    <a:pt x="5321" y="5321"/>
                  </a:cubicBezTo>
                  <a:cubicBezTo>
                    <a:pt x="8727" y="1914"/>
                    <a:pt x="13348" y="0"/>
                    <a:pt x="18165" y="0"/>
                  </a:cubicBezTo>
                  <a:close/>
                </a:path>
              </a:pathLst>
            </a:custGeom>
            <a:solidFill>
              <a:srgbClr val="97A2F1"/>
            </a:solidFill>
            <a:ln w="12700">
              <a:solidFill>
                <a:srgbClr val="000000"/>
              </a:solidFill>
            </a:ln>
          </p:spPr>
        </p:sp>
      </p:grpSp>
      <p:grpSp>
        <p:nvGrpSpPr>
          <p:cNvPr name="Group 5" id="5"/>
          <p:cNvGrpSpPr/>
          <p:nvPr/>
        </p:nvGrpSpPr>
        <p:grpSpPr>
          <a:xfrm rot="0">
            <a:off x="537727" y="234008"/>
            <a:ext cx="17212546" cy="9837297"/>
            <a:chOff x="0" y="0"/>
            <a:chExt cx="1945284" cy="1111767"/>
          </a:xfrm>
        </p:grpSpPr>
        <p:sp>
          <p:nvSpPr>
            <p:cNvPr name="Freeform 6" id="6"/>
            <p:cNvSpPr/>
            <p:nvPr/>
          </p:nvSpPr>
          <p:spPr>
            <a:xfrm flipH="false" flipV="false" rot="0">
              <a:off x="0" y="0"/>
              <a:ext cx="1945284" cy="1111767"/>
            </a:xfrm>
            <a:custGeom>
              <a:avLst/>
              <a:gdLst/>
              <a:ahLst/>
              <a:cxnLst/>
              <a:rect r="r" b="b" t="t" l="l"/>
              <a:pathLst>
                <a:path h="1111767" w="1945284">
                  <a:moveTo>
                    <a:pt x="18165" y="0"/>
                  </a:moveTo>
                  <a:lnTo>
                    <a:pt x="1927118" y="0"/>
                  </a:lnTo>
                  <a:cubicBezTo>
                    <a:pt x="1931936" y="0"/>
                    <a:pt x="1936557" y="1914"/>
                    <a:pt x="1939963" y="5321"/>
                  </a:cubicBezTo>
                  <a:cubicBezTo>
                    <a:pt x="1943370" y="8727"/>
                    <a:pt x="1945284" y="13348"/>
                    <a:pt x="1945284" y="18165"/>
                  </a:cubicBezTo>
                  <a:lnTo>
                    <a:pt x="1945284" y="1093601"/>
                  </a:lnTo>
                  <a:cubicBezTo>
                    <a:pt x="1945284" y="1098419"/>
                    <a:pt x="1943370" y="1103039"/>
                    <a:pt x="1939963" y="1106446"/>
                  </a:cubicBezTo>
                  <a:cubicBezTo>
                    <a:pt x="1936557" y="1109853"/>
                    <a:pt x="1931936" y="1111767"/>
                    <a:pt x="1927118" y="1111767"/>
                  </a:cubicBezTo>
                  <a:lnTo>
                    <a:pt x="18165" y="1111767"/>
                  </a:lnTo>
                  <a:cubicBezTo>
                    <a:pt x="13348" y="1111767"/>
                    <a:pt x="8727" y="1109853"/>
                    <a:pt x="5321" y="1106446"/>
                  </a:cubicBezTo>
                  <a:cubicBezTo>
                    <a:pt x="1914" y="1103039"/>
                    <a:pt x="0" y="1098419"/>
                    <a:pt x="0" y="1093601"/>
                  </a:cubicBezTo>
                  <a:lnTo>
                    <a:pt x="0" y="18165"/>
                  </a:lnTo>
                  <a:cubicBezTo>
                    <a:pt x="0" y="13348"/>
                    <a:pt x="1914" y="8727"/>
                    <a:pt x="5321" y="5321"/>
                  </a:cubicBezTo>
                  <a:cubicBezTo>
                    <a:pt x="8727" y="1914"/>
                    <a:pt x="13348" y="0"/>
                    <a:pt x="18165" y="0"/>
                  </a:cubicBezTo>
                  <a:close/>
                </a:path>
              </a:pathLst>
            </a:custGeom>
            <a:blipFill>
              <a:blip r:embed="rId3"/>
              <a:stretch>
                <a:fillRect l="-538" t="-45223" r="0" b="-46247"/>
              </a:stretch>
            </a:blipFill>
            <a:ln w="19050" cap="rnd">
              <a:gradFill>
                <a:gsLst>
                  <a:gs pos="0">
                    <a:srgbClr val="E3D9FF">
                      <a:alpha val="100000"/>
                    </a:srgbClr>
                  </a:gs>
                  <a:gs pos="100000">
                    <a:srgbClr val="E4EFFF">
                      <a:alpha val="100000"/>
                    </a:srgbClr>
                  </a:gs>
                </a:gsLst>
                <a:lin ang="2700000"/>
              </a:gradFill>
              <a:prstDash val="solid"/>
              <a:round/>
            </a:ln>
          </p:spPr>
        </p:sp>
      </p:grpSp>
      <p:sp>
        <p:nvSpPr>
          <p:cNvPr name="TextBox 7" id="7"/>
          <p:cNvSpPr txBox="true"/>
          <p:nvPr/>
        </p:nvSpPr>
        <p:spPr>
          <a:xfrm rot="0">
            <a:off x="2848803" y="3798395"/>
            <a:ext cx="12590395" cy="4706811"/>
          </a:xfrm>
          <a:prstGeom prst="rect">
            <a:avLst/>
          </a:prstGeom>
        </p:spPr>
        <p:txBody>
          <a:bodyPr anchor="t" rtlCol="false" tIns="0" lIns="0" bIns="0" rIns="0">
            <a:spAutoFit/>
          </a:bodyPr>
          <a:lstStyle/>
          <a:p>
            <a:pPr algn="ctr">
              <a:lnSpc>
                <a:spcPts val="4736"/>
              </a:lnSpc>
              <a:spcBef>
                <a:spcPct val="0"/>
              </a:spcBef>
            </a:pPr>
            <a:r>
              <a:rPr lang="en-US" sz="3383">
                <a:solidFill>
                  <a:srgbClr val="000000"/>
                </a:solidFill>
                <a:latin typeface="Montserrat Bold"/>
              </a:rPr>
              <a:t>Se basa en la misma tecnología que las vistas deferidas, pero en lugar de renderizar el bloque @placeholder en el servidor, puedes habilitar un modo donde Angular renderiza el contenido principal del bloque @defer en el servidor. En el cliente, Angular descargará el JavaScript asociado y hidratará el bloque deferido solo cuando se cumplan las condiciones especificadas en una plantilla.</a:t>
            </a:r>
          </a:p>
        </p:txBody>
      </p:sp>
      <p:sp>
        <p:nvSpPr>
          <p:cNvPr name="TextBox 8" id="8"/>
          <p:cNvSpPr txBox="true"/>
          <p:nvPr/>
        </p:nvSpPr>
        <p:spPr>
          <a:xfrm rot="0">
            <a:off x="3146646" y="1876308"/>
            <a:ext cx="11958064" cy="1639677"/>
          </a:xfrm>
          <a:prstGeom prst="rect">
            <a:avLst/>
          </a:prstGeom>
        </p:spPr>
        <p:txBody>
          <a:bodyPr anchor="t" rtlCol="false" tIns="0" lIns="0" bIns="0" rIns="0">
            <a:spAutoFit/>
          </a:bodyPr>
          <a:lstStyle/>
          <a:p>
            <a:pPr algn="ctr">
              <a:lnSpc>
                <a:spcPts val="10487"/>
              </a:lnSpc>
            </a:pPr>
            <a:r>
              <a:rPr lang="en-US" sz="11276">
                <a:solidFill>
                  <a:srgbClr val="000000"/>
                </a:solidFill>
                <a:latin typeface="Impact"/>
              </a:rPr>
              <a:t>PARTIAL HYDRATION</a:t>
            </a:r>
          </a:p>
        </p:txBody>
      </p:sp>
      <p:sp>
        <p:nvSpPr>
          <p:cNvPr name="Freeform 9" id="9"/>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10" id="10"/>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34008"/>
            <a:ext cx="17212546" cy="9837297"/>
            <a:chOff x="0" y="0"/>
            <a:chExt cx="2169113" cy="1239689"/>
          </a:xfrm>
        </p:grpSpPr>
        <p:sp>
          <p:nvSpPr>
            <p:cNvPr name="Freeform 4" id="4"/>
            <p:cNvSpPr/>
            <p:nvPr/>
          </p:nvSpPr>
          <p:spPr>
            <a:xfrm flipH="false" flipV="false" rot="0">
              <a:off x="0" y="0"/>
              <a:ext cx="2169113" cy="1239689"/>
            </a:xfrm>
            <a:custGeom>
              <a:avLst/>
              <a:gdLst/>
              <a:ahLst/>
              <a:cxnLst/>
              <a:rect r="r" b="b" t="t" l="l"/>
              <a:pathLst>
                <a:path h="1239689" w="2169113">
                  <a:moveTo>
                    <a:pt x="18165" y="0"/>
                  </a:moveTo>
                  <a:lnTo>
                    <a:pt x="2150947" y="0"/>
                  </a:lnTo>
                  <a:cubicBezTo>
                    <a:pt x="2155765" y="0"/>
                    <a:pt x="2160386" y="1914"/>
                    <a:pt x="2163792" y="5321"/>
                  </a:cubicBezTo>
                  <a:cubicBezTo>
                    <a:pt x="2167199" y="8727"/>
                    <a:pt x="2169113" y="13348"/>
                    <a:pt x="2169113" y="18165"/>
                  </a:cubicBezTo>
                  <a:lnTo>
                    <a:pt x="2169113" y="1221524"/>
                  </a:lnTo>
                  <a:cubicBezTo>
                    <a:pt x="2169113" y="1226341"/>
                    <a:pt x="2167199" y="1230962"/>
                    <a:pt x="2163792" y="1234369"/>
                  </a:cubicBezTo>
                  <a:cubicBezTo>
                    <a:pt x="2160386" y="1237775"/>
                    <a:pt x="2155765" y="1239689"/>
                    <a:pt x="2150947" y="1239689"/>
                  </a:cubicBezTo>
                  <a:lnTo>
                    <a:pt x="18165" y="1239689"/>
                  </a:lnTo>
                  <a:cubicBezTo>
                    <a:pt x="13348" y="1239689"/>
                    <a:pt x="8727" y="1237775"/>
                    <a:pt x="5321" y="1234369"/>
                  </a:cubicBezTo>
                  <a:cubicBezTo>
                    <a:pt x="1914" y="1230962"/>
                    <a:pt x="0" y="1226341"/>
                    <a:pt x="0" y="1221524"/>
                  </a:cubicBezTo>
                  <a:lnTo>
                    <a:pt x="0" y="18165"/>
                  </a:lnTo>
                  <a:cubicBezTo>
                    <a:pt x="0" y="13348"/>
                    <a:pt x="1914" y="8727"/>
                    <a:pt x="5321" y="5321"/>
                  </a:cubicBezTo>
                  <a:cubicBezTo>
                    <a:pt x="8727" y="1914"/>
                    <a:pt x="13348" y="0"/>
                    <a:pt x="18165" y="0"/>
                  </a:cubicBezTo>
                  <a:close/>
                </a:path>
              </a:pathLst>
            </a:custGeom>
            <a:solidFill>
              <a:srgbClr val="97A2F1"/>
            </a:solidFill>
            <a:ln w="12700">
              <a:solidFill>
                <a:srgbClr val="000000"/>
              </a:solidFill>
            </a:ln>
          </p:spPr>
        </p:sp>
      </p:grpSp>
      <p:grpSp>
        <p:nvGrpSpPr>
          <p:cNvPr name="Group 5" id="5"/>
          <p:cNvGrpSpPr/>
          <p:nvPr/>
        </p:nvGrpSpPr>
        <p:grpSpPr>
          <a:xfrm rot="0">
            <a:off x="537727" y="234008"/>
            <a:ext cx="17212546" cy="9837297"/>
            <a:chOff x="0" y="0"/>
            <a:chExt cx="1945284" cy="1111767"/>
          </a:xfrm>
        </p:grpSpPr>
        <p:sp>
          <p:nvSpPr>
            <p:cNvPr name="Freeform 6" id="6"/>
            <p:cNvSpPr/>
            <p:nvPr/>
          </p:nvSpPr>
          <p:spPr>
            <a:xfrm flipH="false" flipV="false" rot="0">
              <a:off x="0" y="0"/>
              <a:ext cx="1945284" cy="1111767"/>
            </a:xfrm>
            <a:custGeom>
              <a:avLst/>
              <a:gdLst/>
              <a:ahLst/>
              <a:cxnLst/>
              <a:rect r="r" b="b" t="t" l="l"/>
              <a:pathLst>
                <a:path h="1111767" w="1945284">
                  <a:moveTo>
                    <a:pt x="18165" y="0"/>
                  </a:moveTo>
                  <a:lnTo>
                    <a:pt x="1927118" y="0"/>
                  </a:lnTo>
                  <a:cubicBezTo>
                    <a:pt x="1931936" y="0"/>
                    <a:pt x="1936557" y="1914"/>
                    <a:pt x="1939963" y="5321"/>
                  </a:cubicBezTo>
                  <a:cubicBezTo>
                    <a:pt x="1943370" y="8727"/>
                    <a:pt x="1945284" y="13348"/>
                    <a:pt x="1945284" y="18165"/>
                  </a:cubicBezTo>
                  <a:lnTo>
                    <a:pt x="1945284" y="1093601"/>
                  </a:lnTo>
                  <a:cubicBezTo>
                    <a:pt x="1945284" y="1098419"/>
                    <a:pt x="1943370" y="1103039"/>
                    <a:pt x="1939963" y="1106446"/>
                  </a:cubicBezTo>
                  <a:cubicBezTo>
                    <a:pt x="1936557" y="1109853"/>
                    <a:pt x="1931936" y="1111767"/>
                    <a:pt x="1927118" y="1111767"/>
                  </a:cubicBezTo>
                  <a:lnTo>
                    <a:pt x="18165" y="1111767"/>
                  </a:lnTo>
                  <a:cubicBezTo>
                    <a:pt x="13348" y="1111767"/>
                    <a:pt x="8727" y="1109853"/>
                    <a:pt x="5321" y="1106446"/>
                  </a:cubicBezTo>
                  <a:cubicBezTo>
                    <a:pt x="1914" y="1103039"/>
                    <a:pt x="0" y="1098419"/>
                    <a:pt x="0" y="1093601"/>
                  </a:cubicBezTo>
                  <a:lnTo>
                    <a:pt x="0" y="18165"/>
                  </a:lnTo>
                  <a:cubicBezTo>
                    <a:pt x="0" y="13348"/>
                    <a:pt x="1914" y="8727"/>
                    <a:pt x="5321" y="5321"/>
                  </a:cubicBezTo>
                  <a:cubicBezTo>
                    <a:pt x="8727" y="1914"/>
                    <a:pt x="13348" y="0"/>
                    <a:pt x="18165" y="0"/>
                  </a:cubicBezTo>
                  <a:close/>
                </a:path>
              </a:pathLst>
            </a:custGeom>
            <a:blipFill>
              <a:blip r:embed="rId3"/>
              <a:stretch>
                <a:fillRect l="-538" t="-45223" r="0" b="-46247"/>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2207428" y="3850235"/>
            <a:ext cx="13455382" cy="3016446"/>
          </a:xfrm>
          <a:custGeom>
            <a:avLst/>
            <a:gdLst/>
            <a:ahLst/>
            <a:cxnLst/>
            <a:rect r="r" b="b" t="t" l="l"/>
            <a:pathLst>
              <a:path h="3016446" w="13455382">
                <a:moveTo>
                  <a:pt x="0" y="0"/>
                </a:moveTo>
                <a:lnTo>
                  <a:pt x="13455382" y="0"/>
                </a:lnTo>
                <a:lnTo>
                  <a:pt x="13455382" y="3016446"/>
                </a:lnTo>
                <a:lnTo>
                  <a:pt x="0" y="3016446"/>
                </a:lnTo>
                <a:lnTo>
                  <a:pt x="0" y="0"/>
                </a:lnTo>
                <a:close/>
              </a:path>
            </a:pathLst>
          </a:custGeom>
          <a:blipFill>
            <a:blip r:embed="rId4"/>
            <a:stretch>
              <a:fillRect l="0" t="0" r="0" b="0"/>
            </a:stretch>
          </a:blipFill>
        </p:spPr>
      </p:sp>
      <p:sp>
        <p:nvSpPr>
          <p:cNvPr name="TextBox 8" id="8"/>
          <p:cNvSpPr txBox="true"/>
          <p:nvPr/>
        </p:nvSpPr>
        <p:spPr>
          <a:xfrm rot="0">
            <a:off x="8693807" y="785995"/>
            <a:ext cx="8565493" cy="1181448"/>
          </a:xfrm>
          <a:prstGeom prst="rect">
            <a:avLst/>
          </a:prstGeom>
        </p:spPr>
        <p:txBody>
          <a:bodyPr anchor="t" rtlCol="false" tIns="0" lIns="0" bIns="0" rIns="0">
            <a:spAutoFit/>
          </a:bodyPr>
          <a:lstStyle/>
          <a:p>
            <a:pPr algn="ctr">
              <a:lnSpc>
                <a:spcPts val="7511"/>
              </a:lnSpc>
            </a:pPr>
            <a:r>
              <a:rPr lang="en-US" sz="8077">
                <a:solidFill>
                  <a:srgbClr val="000000"/>
                </a:solidFill>
                <a:latin typeface="Impact"/>
              </a:rPr>
              <a:t>PARTIAL HYDRATION</a:t>
            </a:r>
          </a:p>
        </p:txBody>
      </p:sp>
      <p:sp>
        <p:nvSpPr>
          <p:cNvPr name="Freeform 9" id="9"/>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5"/>
            <a:stretch>
              <a:fillRect l="-96065" t="-7299" r="-96370" b="-7875"/>
            </a:stretch>
          </a:blipFill>
        </p:spPr>
      </p:sp>
      <p:sp>
        <p:nvSpPr>
          <p:cNvPr name="Freeform 10" id="10"/>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6"/>
            <a:stretch>
              <a:fillRect l="0" t="0" r="0" b="0"/>
            </a:stretch>
          </a:blipFill>
        </p:spPr>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69846"/>
            <a:ext cx="17212546" cy="9799008"/>
            <a:chOff x="0" y="0"/>
            <a:chExt cx="2177588" cy="1239689"/>
          </a:xfrm>
        </p:grpSpPr>
        <p:sp>
          <p:nvSpPr>
            <p:cNvPr name="Freeform 4" id="4"/>
            <p:cNvSpPr/>
            <p:nvPr/>
          </p:nvSpPr>
          <p:spPr>
            <a:xfrm flipH="false" flipV="false" rot="0">
              <a:off x="0" y="0"/>
              <a:ext cx="2177588" cy="1239689"/>
            </a:xfrm>
            <a:custGeom>
              <a:avLst/>
              <a:gdLst/>
              <a:ahLst/>
              <a:cxnLst/>
              <a:rect r="r" b="b" t="t" l="l"/>
              <a:pathLst>
                <a:path h="1239689" w="2177588">
                  <a:moveTo>
                    <a:pt x="18095" y="0"/>
                  </a:moveTo>
                  <a:lnTo>
                    <a:pt x="2159493" y="0"/>
                  </a:lnTo>
                  <a:cubicBezTo>
                    <a:pt x="2164293" y="0"/>
                    <a:pt x="2168895" y="1906"/>
                    <a:pt x="2172288" y="5300"/>
                  </a:cubicBezTo>
                  <a:cubicBezTo>
                    <a:pt x="2175682" y="8693"/>
                    <a:pt x="2177588" y="13296"/>
                    <a:pt x="2177588" y="18095"/>
                  </a:cubicBezTo>
                  <a:lnTo>
                    <a:pt x="2177588" y="1221594"/>
                  </a:lnTo>
                  <a:cubicBezTo>
                    <a:pt x="2177588" y="1226393"/>
                    <a:pt x="2175682" y="1230996"/>
                    <a:pt x="2172288" y="1234389"/>
                  </a:cubicBezTo>
                  <a:cubicBezTo>
                    <a:pt x="2168895" y="1237783"/>
                    <a:pt x="2164293" y="1239689"/>
                    <a:pt x="2159493" y="1239689"/>
                  </a:cubicBezTo>
                  <a:lnTo>
                    <a:pt x="18095" y="1239689"/>
                  </a:lnTo>
                  <a:cubicBezTo>
                    <a:pt x="8101" y="1239689"/>
                    <a:pt x="0" y="1231588"/>
                    <a:pt x="0" y="1221594"/>
                  </a:cubicBezTo>
                  <a:lnTo>
                    <a:pt x="0" y="18095"/>
                  </a:lnTo>
                  <a:cubicBezTo>
                    <a:pt x="0" y="13296"/>
                    <a:pt x="1906" y="8693"/>
                    <a:pt x="5300" y="5300"/>
                  </a:cubicBezTo>
                  <a:cubicBezTo>
                    <a:pt x="8693" y="1906"/>
                    <a:pt x="13296" y="0"/>
                    <a:pt x="18095" y="0"/>
                  </a:cubicBezTo>
                  <a:close/>
                </a:path>
              </a:pathLst>
            </a:custGeom>
            <a:solidFill>
              <a:srgbClr val="97A2F1"/>
            </a:solidFill>
            <a:ln w="12700">
              <a:solidFill>
                <a:srgbClr val="000000"/>
              </a:solidFill>
            </a:ln>
          </p:spPr>
        </p:sp>
      </p:grpSp>
      <p:grpSp>
        <p:nvGrpSpPr>
          <p:cNvPr name="Group 5" id="5"/>
          <p:cNvGrpSpPr/>
          <p:nvPr/>
        </p:nvGrpSpPr>
        <p:grpSpPr>
          <a:xfrm rot="0">
            <a:off x="537727" y="269846"/>
            <a:ext cx="17212546" cy="9799008"/>
            <a:chOff x="0" y="0"/>
            <a:chExt cx="1952885" cy="1111767"/>
          </a:xfrm>
        </p:grpSpPr>
        <p:sp>
          <p:nvSpPr>
            <p:cNvPr name="Freeform 6" id="6"/>
            <p:cNvSpPr/>
            <p:nvPr/>
          </p:nvSpPr>
          <p:spPr>
            <a:xfrm flipH="false" flipV="false" rot="0">
              <a:off x="0" y="0"/>
              <a:ext cx="1952885" cy="1111767"/>
            </a:xfrm>
            <a:custGeom>
              <a:avLst/>
              <a:gdLst/>
              <a:ahLst/>
              <a:cxnLst/>
              <a:rect r="r" b="b" t="t" l="l"/>
              <a:pathLst>
                <a:path h="1111767" w="1952885">
                  <a:moveTo>
                    <a:pt x="18095" y="0"/>
                  </a:moveTo>
                  <a:lnTo>
                    <a:pt x="1934790" y="0"/>
                  </a:lnTo>
                  <a:cubicBezTo>
                    <a:pt x="1939589" y="0"/>
                    <a:pt x="1944192" y="1906"/>
                    <a:pt x="1947585" y="5300"/>
                  </a:cubicBezTo>
                  <a:cubicBezTo>
                    <a:pt x="1950978" y="8693"/>
                    <a:pt x="1952885" y="13296"/>
                    <a:pt x="1952885" y="18095"/>
                  </a:cubicBezTo>
                  <a:lnTo>
                    <a:pt x="1952885" y="1093672"/>
                  </a:lnTo>
                  <a:cubicBezTo>
                    <a:pt x="1952885" y="1098471"/>
                    <a:pt x="1950978" y="1103073"/>
                    <a:pt x="1947585" y="1106467"/>
                  </a:cubicBezTo>
                  <a:cubicBezTo>
                    <a:pt x="1944192" y="1109860"/>
                    <a:pt x="1939589" y="1111767"/>
                    <a:pt x="1934790" y="1111767"/>
                  </a:cubicBezTo>
                  <a:lnTo>
                    <a:pt x="18095" y="1111767"/>
                  </a:lnTo>
                  <a:cubicBezTo>
                    <a:pt x="13296" y="1111767"/>
                    <a:pt x="8693" y="1109860"/>
                    <a:pt x="5300" y="1106467"/>
                  </a:cubicBezTo>
                  <a:cubicBezTo>
                    <a:pt x="1906" y="1103073"/>
                    <a:pt x="0" y="1098471"/>
                    <a:pt x="0" y="1093672"/>
                  </a:cubicBezTo>
                  <a:lnTo>
                    <a:pt x="0" y="18095"/>
                  </a:lnTo>
                  <a:cubicBezTo>
                    <a:pt x="0" y="13296"/>
                    <a:pt x="1906" y="8693"/>
                    <a:pt x="5300" y="5300"/>
                  </a:cubicBezTo>
                  <a:cubicBezTo>
                    <a:pt x="8693" y="1906"/>
                    <a:pt x="13296" y="0"/>
                    <a:pt x="18095" y="0"/>
                  </a:cubicBezTo>
                  <a:close/>
                </a:path>
              </a:pathLst>
            </a:custGeom>
            <a:blipFill>
              <a:blip r:embed="rId3"/>
              <a:stretch>
                <a:fillRect l="-538" t="-45595" r="0" b="-46623"/>
              </a:stretch>
            </a:blipFill>
            <a:ln w="19050" cap="rnd">
              <a:gradFill>
                <a:gsLst>
                  <a:gs pos="0">
                    <a:srgbClr val="E3D9FF">
                      <a:alpha val="100000"/>
                    </a:srgbClr>
                  </a:gs>
                  <a:gs pos="100000">
                    <a:srgbClr val="E4EFFF">
                      <a:alpha val="100000"/>
                    </a:srgbClr>
                  </a:gs>
                </a:gsLst>
                <a:lin ang="2700000"/>
              </a:gradFill>
              <a:prstDash val="solid"/>
              <a:round/>
            </a:ln>
          </p:spPr>
        </p:sp>
      </p:grpSp>
      <p:sp>
        <p:nvSpPr>
          <p:cNvPr name="TextBox 7" id="7"/>
          <p:cNvSpPr txBox="true"/>
          <p:nvPr/>
        </p:nvSpPr>
        <p:spPr>
          <a:xfrm rot="0">
            <a:off x="2916055" y="4042090"/>
            <a:ext cx="12455891" cy="4318131"/>
          </a:xfrm>
          <a:prstGeom prst="rect">
            <a:avLst/>
          </a:prstGeom>
        </p:spPr>
        <p:txBody>
          <a:bodyPr anchor="t" rtlCol="false" tIns="0" lIns="0" bIns="0" rIns="0">
            <a:spAutoFit/>
          </a:bodyPr>
          <a:lstStyle/>
          <a:p>
            <a:pPr algn="ctr">
              <a:lnSpc>
                <a:spcPts val="4954"/>
              </a:lnSpc>
              <a:spcBef>
                <a:spcPct val="0"/>
              </a:spcBef>
            </a:pPr>
            <a:r>
              <a:rPr lang="en-US" sz="3538">
                <a:solidFill>
                  <a:srgbClr val="000000"/>
                </a:solidFill>
                <a:latin typeface="Montserrat Bold"/>
              </a:rPr>
              <a:t>Permite cargar estos recursos solo cuando se necesitan, lo que puede mejorar el rendimiento de la aplicación. Se puede configurar para cargar en diferentes condiciones, como cuando el navegador está en estado de reposo, cuando el elemento entra en la vista, cuando se produce una interacción con el elemento, entre otros. </a:t>
            </a:r>
          </a:p>
        </p:txBody>
      </p:sp>
      <p:sp>
        <p:nvSpPr>
          <p:cNvPr name="TextBox 8" id="8"/>
          <p:cNvSpPr txBox="true"/>
          <p:nvPr/>
        </p:nvSpPr>
        <p:spPr>
          <a:xfrm rot="0">
            <a:off x="3139986" y="2304087"/>
            <a:ext cx="12008028" cy="1656372"/>
          </a:xfrm>
          <a:prstGeom prst="rect">
            <a:avLst/>
          </a:prstGeom>
        </p:spPr>
        <p:txBody>
          <a:bodyPr anchor="t" rtlCol="false" tIns="0" lIns="0" bIns="0" rIns="0">
            <a:spAutoFit/>
          </a:bodyPr>
          <a:lstStyle/>
          <a:p>
            <a:pPr algn="ctr">
              <a:lnSpc>
                <a:spcPts val="10530"/>
              </a:lnSpc>
            </a:pPr>
            <a:r>
              <a:rPr lang="en-US" sz="11323">
                <a:solidFill>
                  <a:srgbClr val="000000"/>
                </a:solidFill>
                <a:latin typeface="Impact"/>
              </a:rPr>
              <a:t>DEFER ESTABLE</a:t>
            </a:r>
          </a:p>
        </p:txBody>
      </p:sp>
      <p:sp>
        <p:nvSpPr>
          <p:cNvPr name="Freeform 9" id="9"/>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10" id="10"/>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69846"/>
            <a:ext cx="17212546" cy="9799008"/>
            <a:chOff x="0" y="0"/>
            <a:chExt cx="2177588" cy="1239689"/>
          </a:xfrm>
        </p:grpSpPr>
        <p:sp>
          <p:nvSpPr>
            <p:cNvPr name="Freeform 4" id="4"/>
            <p:cNvSpPr/>
            <p:nvPr/>
          </p:nvSpPr>
          <p:spPr>
            <a:xfrm flipH="false" flipV="false" rot="0">
              <a:off x="0" y="0"/>
              <a:ext cx="2177588" cy="1239689"/>
            </a:xfrm>
            <a:custGeom>
              <a:avLst/>
              <a:gdLst/>
              <a:ahLst/>
              <a:cxnLst/>
              <a:rect r="r" b="b" t="t" l="l"/>
              <a:pathLst>
                <a:path h="1239689" w="2177588">
                  <a:moveTo>
                    <a:pt x="18095" y="0"/>
                  </a:moveTo>
                  <a:lnTo>
                    <a:pt x="2159493" y="0"/>
                  </a:lnTo>
                  <a:cubicBezTo>
                    <a:pt x="2164293" y="0"/>
                    <a:pt x="2168895" y="1906"/>
                    <a:pt x="2172288" y="5300"/>
                  </a:cubicBezTo>
                  <a:cubicBezTo>
                    <a:pt x="2175682" y="8693"/>
                    <a:pt x="2177588" y="13296"/>
                    <a:pt x="2177588" y="18095"/>
                  </a:cubicBezTo>
                  <a:lnTo>
                    <a:pt x="2177588" y="1221594"/>
                  </a:lnTo>
                  <a:cubicBezTo>
                    <a:pt x="2177588" y="1226393"/>
                    <a:pt x="2175682" y="1230996"/>
                    <a:pt x="2172288" y="1234389"/>
                  </a:cubicBezTo>
                  <a:cubicBezTo>
                    <a:pt x="2168895" y="1237783"/>
                    <a:pt x="2164293" y="1239689"/>
                    <a:pt x="2159493" y="1239689"/>
                  </a:cubicBezTo>
                  <a:lnTo>
                    <a:pt x="18095" y="1239689"/>
                  </a:lnTo>
                  <a:cubicBezTo>
                    <a:pt x="8101" y="1239689"/>
                    <a:pt x="0" y="1231588"/>
                    <a:pt x="0" y="1221594"/>
                  </a:cubicBezTo>
                  <a:lnTo>
                    <a:pt x="0" y="18095"/>
                  </a:lnTo>
                  <a:cubicBezTo>
                    <a:pt x="0" y="13296"/>
                    <a:pt x="1906" y="8693"/>
                    <a:pt x="5300" y="5300"/>
                  </a:cubicBezTo>
                  <a:cubicBezTo>
                    <a:pt x="8693" y="1906"/>
                    <a:pt x="13296" y="0"/>
                    <a:pt x="18095" y="0"/>
                  </a:cubicBezTo>
                  <a:close/>
                </a:path>
              </a:pathLst>
            </a:custGeom>
            <a:solidFill>
              <a:srgbClr val="97A2F1"/>
            </a:solidFill>
            <a:ln w="12700">
              <a:solidFill>
                <a:srgbClr val="000000"/>
              </a:solidFill>
            </a:ln>
          </p:spPr>
        </p:sp>
      </p:grpSp>
      <p:grpSp>
        <p:nvGrpSpPr>
          <p:cNvPr name="Group 5" id="5"/>
          <p:cNvGrpSpPr/>
          <p:nvPr/>
        </p:nvGrpSpPr>
        <p:grpSpPr>
          <a:xfrm rot="0">
            <a:off x="537727" y="269846"/>
            <a:ext cx="17212546" cy="9799008"/>
            <a:chOff x="0" y="0"/>
            <a:chExt cx="1952885" cy="1111767"/>
          </a:xfrm>
        </p:grpSpPr>
        <p:sp>
          <p:nvSpPr>
            <p:cNvPr name="Freeform 6" id="6"/>
            <p:cNvSpPr/>
            <p:nvPr/>
          </p:nvSpPr>
          <p:spPr>
            <a:xfrm flipH="false" flipV="false" rot="0">
              <a:off x="0" y="0"/>
              <a:ext cx="1952885" cy="1111767"/>
            </a:xfrm>
            <a:custGeom>
              <a:avLst/>
              <a:gdLst/>
              <a:ahLst/>
              <a:cxnLst/>
              <a:rect r="r" b="b" t="t" l="l"/>
              <a:pathLst>
                <a:path h="1111767" w="1952885">
                  <a:moveTo>
                    <a:pt x="18095" y="0"/>
                  </a:moveTo>
                  <a:lnTo>
                    <a:pt x="1934790" y="0"/>
                  </a:lnTo>
                  <a:cubicBezTo>
                    <a:pt x="1939589" y="0"/>
                    <a:pt x="1944192" y="1906"/>
                    <a:pt x="1947585" y="5300"/>
                  </a:cubicBezTo>
                  <a:cubicBezTo>
                    <a:pt x="1950978" y="8693"/>
                    <a:pt x="1952885" y="13296"/>
                    <a:pt x="1952885" y="18095"/>
                  </a:cubicBezTo>
                  <a:lnTo>
                    <a:pt x="1952885" y="1093672"/>
                  </a:lnTo>
                  <a:cubicBezTo>
                    <a:pt x="1952885" y="1098471"/>
                    <a:pt x="1950978" y="1103073"/>
                    <a:pt x="1947585" y="1106467"/>
                  </a:cubicBezTo>
                  <a:cubicBezTo>
                    <a:pt x="1944192" y="1109860"/>
                    <a:pt x="1939589" y="1111767"/>
                    <a:pt x="1934790" y="1111767"/>
                  </a:cubicBezTo>
                  <a:lnTo>
                    <a:pt x="18095" y="1111767"/>
                  </a:lnTo>
                  <a:cubicBezTo>
                    <a:pt x="13296" y="1111767"/>
                    <a:pt x="8693" y="1109860"/>
                    <a:pt x="5300" y="1106467"/>
                  </a:cubicBezTo>
                  <a:cubicBezTo>
                    <a:pt x="1906" y="1103073"/>
                    <a:pt x="0" y="1098471"/>
                    <a:pt x="0" y="1093672"/>
                  </a:cubicBezTo>
                  <a:lnTo>
                    <a:pt x="0" y="18095"/>
                  </a:lnTo>
                  <a:cubicBezTo>
                    <a:pt x="0" y="13296"/>
                    <a:pt x="1906" y="8693"/>
                    <a:pt x="5300" y="5300"/>
                  </a:cubicBezTo>
                  <a:cubicBezTo>
                    <a:pt x="8693" y="1906"/>
                    <a:pt x="13296" y="0"/>
                    <a:pt x="18095" y="0"/>
                  </a:cubicBezTo>
                  <a:close/>
                </a:path>
              </a:pathLst>
            </a:custGeom>
            <a:blipFill>
              <a:blip r:embed="rId3"/>
              <a:stretch>
                <a:fillRect l="-538" t="-45595" r="0" b="-46623"/>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1762282" y="4340578"/>
            <a:ext cx="14457753" cy="2235735"/>
          </a:xfrm>
          <a:custGeom>
            <a:avLst/>
            <a:gdLst/>
            <a:ahLst/>
            <a:cxnLst/>
            <a:rect r="r" b="b" t="t" l="l"/>
            <a:pathLst>
              <a:path h="2235735" w="14457753">
                <a:moveTo>
                  <a:pt x="0" y="0"/>
                </a:moveTo>
                <a:lnTo>
                  <a:pt x="14457753" y="0"/>
                </a:lnTo>
                <a:lnTo>
                  <a:pt x="14457753" y="2235735"/>
                </a:lnTo>
                <a:lnTo>
                  <a:pt x="0" y="2235735"/>
                </a:lnTo>
                <a:lnTo>
                  <a:pt x="0" y="0"/>
                </a:lnTo>
                <a:close/>
              </a:path>
            </a:pathLst>
          </a:custGeom>
          <a:blipFill>
            <a:blip r:embed="rId4"/>
            <a:stretch>
              <a:fillRect l="0" t="0" r="0" b="0"/>
            </a:stretch>
          </a:blipFill>
        </p:spPr>
      </p:sp>
      <p:sp>
        <p:nvSpPr>
          <p:cNvPr name="TextBox 8" id="8"/>
          <p:cNvSpPr txBox="true"/>
          <p:nvPr/>
        </p:nvSpPr>
        <p:spPr>
          <a:xfrm rot="0">
            <a:off x="12050385" y="795520"/>
            <a:ext cx="5208915" cy="1167140"/>
          </a:xfrm>
          <a:prstGeom prst="rect">
            <a:avLst/>
          </a:prstGeom>
        </p:spPr>
        <p:txBody>
          <a:bodyPr anchor="t" rtlCol="false" tIns="0" lIns="0" bIns="0" rIns="0">
            <a:spAutoFit/>
          </a:bodyPr>
          <a:lstStyle/>
          <a:p>
            <a:pPr algn="ctr">
              <a:lnSpc>
                <a:spcPts val="7482"/>
              </a:lnSpc>
            </a:pPr>
            <a:r>
              <a:rPr lang="en-US" sz="8045">
                <a:solidFill>
                  <a:srgbClr val="000000"/>
                </a:solidFill>
                <a:latin typeface="Impact"/>
              </a:rPr>
              <a:t>DEFER ESTABLE</a:t>
            </a:r>
          </a:p>
        </p:txBody>
      </p:sp>
      <p:sp>
        <p:nvSpPr>
          <p:cNvPr name="Freeform 9" id="9"/>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5"/>
            <a:stretch>
              <a:fillRect l="-96065" t="-7299" r="-96370" b="-7875"/>
            </a:stretch>
          </a:blipFill>
        </p:spPr>
      </p:sp>
      <p:sp>
        <p:nvSpPr>
          <p:cNvPr name="Freeform 10" id="10"/>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6"/>
            <a:stretch>
              <a:fillRect l="0" t="0" r="0" b="0"/>
            </a:stretch>
          </a:blipFill>
        </p:spPr>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27749"/>
            <a:ext cx="17212546" cy="9843556"/>
            <a:chOff x="0" y="0"/>
            <a:chExt cx="2167733" cy="1239689"/>
          </a:xfrm>
        </p:grpSpPr>
        <p:sp>
          <p:nvSpPr>
            <p:cNvPr name="Freeform 4" id="4"/>
            <p:cNvSpPr/>
            <p:nvPr/>
          </p:nvSpPr>
          <p:spPr>
            <a:xfrm flipH="false" flipV="false" rot="0">
              <a:off x="0" y="0"/>
              <a:ext cx="2167733" cy="1239689"/>
            </a:xfrm>
            <a:custGeom>
              <a:avLst/>
              <a:gdLst/>
              <a:ahLst/>
              <a:cxnLst/>
              <a:rect r="r" b="b" t="t" l="l"/>
              <a:pathLst>
                <a:path h="1239689" w="2167733">
                  <a:moveTo>
                    <a:pt x="18177" y="0"/>
                  </a:moveTo>
                  <a:lnTo>
                    <a:pt x="2149556" y="0"/>
                  </a:lnTo>
                  <a:cubicBezTo>
                    <a:pt x="2154377" y="0"/>
                    <a:pt x="2159001" y="1915"/>
                    <a:pt x="2162409" y="5324"/>
                  </a:cubicBezTo>
                  <a:cubicBezTo>
                    <a:pt x="2165818" y="8733"/>
                    <a:pt x="2167733" y="13356"/>
                    <a:pt x="2167733" y="18177"/>
                  </a:cubicBezTo>
                  <a:lnTo>
                    <a:pt x="2167733" y="1221512"/>
                  </a:lnTo>
                  <a:cubicBezTo>
                    <a:pt x="2167733" y="1231551"/>
                    <a:pt x="2159595" y="1239689"/>
                    <a:pt x="2149556" y="1239689"/>
                  </a:cubicBezTo>
                  <a:lnTo>
                    <a:pt x="18177" y="1239689"/>
                  </a:lnTo>
                  <a:cubicBezTo>
                    <a:pt x="8138" y="1239689"/>
                    <a:pt x="0" y="1231551"/>
                    <a:pt x="0" y="1221512"/>
                  </a:cubicBezTo>
                  <a:lnTo>
                    <a:pt x="0" y="18177"/>
                  </a:lnTo>
                  <a:cubicBezTo>
                    <a:pt x="0" y="8138"/>
                    <a:pt x="8138" y="0"/>
                    <a:pt x="18177" y="0"/>
                  </a:cubicBezTo>
                  <a:close/>
                </a:path>
              </a:pathLst>
            </a:custGeom>
            <a:solidFill>
              <a:srgbClr val="97A2F1"/>
            </a:solidFill>
            <a:ln w="12700">
              <a:solidFill>
                <a:srgbClr val="000000"/>
              </a:solidFill>
            </a:ln>
          </p:spPr>
        </p:sp>
      </p:grpSp>
      <p:grpSp>
        <p:nvGrpSpPr>
          <p:cNvPr name="Group 5" id="5"/>
          <p:cNvGrpSpPr/>
          <p:nvPr/>
        </p:nvGrpSpPr>
        <p:grpSpPr>
          <a:xfrm rot="0">
            <a:off x="537727" y="227749"/>
            <a:ext cx="17212546" cy="9843556"/>
            <a:chOff x="0" y="0"/>
            <a:chExt cx="1944047" cy="1111767"/>
          </a:xfrm>
        </p:grpSpPr>
        <p:sp>
          <p:nvSpPr>
            <p:cNvPr name="Freeform 6" id="6"/>
            <p:cNvSpPr/>
            <p:nvPr/>
          </p:nvSpPr>
          <p:spPr>
            <a:xfrm flipH="false" flipV="false" rot="0">
              <a:off x="0" y="0"/>
              <a:ext cx="1944047" cy="1111767"/>
            </a:xfrm>
            <a:custGeom>
              <a:avLst/>
              <a:gdLst/>
              <a:ahLst/>
              <a:cxnLst/>
              <a:rect r="r" b="b" t="t" l="l"/>
              <a:pathLst>
                <a:path h="1111767" w="1944047">
                  <a:moveTo>
                    <a:pt x="18177" y="0"/>
                  </a:moveTo>
                  <a:lnTo>
                    <a:pt x="1925870" y="0"/>
                  </a:lnTo>
                  <a:cubicBezTo>
                    <a:pt x="1935909" y="0"/>
                    <a:pt x="1944047" y="8138"/>
                    <a:pt x="1944047" y="18177"/>
                  </a:cubicBezTo>
                  <a:lnTo>
                    <a:pt x="1944047" y="1093590"/>
                  </a:lnTo>
                  <a:cubicBezTo>
                    <a:pt x="1944047" y="1103629"/>
                    <a:pt x="1935909" y="1111767"/>
                    <a:pt x="1925870" y="1111767"/>
                  </a:cubicBezTo>
                  <a:lnTo>
                    <a:pt x="18177" y="1111767"/>
                  </a:lnTo>
                  <a:cubicBezTo>
                    <a:pt x="8138" y="1111767"/>
                    <a:pt x="0" y="1103629"/>
                    <a:pt x="0" y="1093590"/>
                  </a:cubicBezTo>
                  <a:lnTo>
                    <a:pt x="0" y="18177"/>
                  </a:lnTo>
                  <a:cubicBezTo>
                    <a:pt x="0" y="8138"/>
                    <a:pt x="8138" y="0"/>
                    <a:pt x="18177" y="0"/>
                  </a:cubicBezTo>
                  <a:close/>
                </a:path>
              </a:pathLst>
            </a:custGeom>
            <a:blipFill>
              <a:blip r:embed="rId3"/>
              <a:stretch>
                <a:fillRect l="-538" t="-45162" r="0" b="-46186"/>
              </a:stretch>
            </a:blipFill>
            <a:ln w="19050" cap="rnd">
              <a:gradFill>
                <a:gsLst>
                  <a:gs pos="0">
                    <a:srgbClr val="E3D9FF">
                      <a:alpha val="100000"/>
                    </a:srgbClr>
                  </a:gs>
                  <a:gs pos="100000">
                    <a:srgbClr val="E4EFFF">
                      <a:alpha val="100000"/>
                    </a:srgbClr>
                  </a:gs>
                </a:gsLst>
                <a:lin ang="2700000"/>
              </a:gradFill>
              <a:prstDash val="solid"/>
              <a:round/>
            </a:ln>
          </p:spPr>
        </p:sp>
      </p:grpSp>
      <p:sp>
        <p:nvSpPr>
          <p:cNvPr name="TextBox 7" id="7"/>
          <p:cNvSpPr txBox="true"/>
          <p:nvPr/>
        </p:nvSpPr>
        <p:spPr>
          <a:xfrm rot="0">
            <a:off x="3844674" y="4147248"/>
            <a:ext cx="10598652" cy="4140174"/>
          </a:xfrm>
          <a:prstGeom prst="rect">
            <a:avLst/>
          </a:prstGeom>
        </p:spPr>
        <p:txBody>
          <a:bodyPr anchor="t" rtlCol="false" tIns="0" lIns="0" bIns="0" rIns="0">
            <a:spAutoFit/>
          </a:bodyPr>
          <a:lstStyle/>
          <a:p>
            <a:pPr algn="ctr">
              <a:lnSpc>
                <a:spcPts val="4746"/>
              </a:lnSpc>
              <a:spcBef>
                <a:spcPct val="0"/>
              </a:spcBef>
            </a:pPr>
            <a:r>
              <a:rPr lang="en-US" sz="3390">
                <a:solidFill>
                  <a:srgbClr val="000000"/>
                </a:solidFill>
                <a:latin typeface="Montserrat Bold"/>
              </a:rPr>
              <a:t>Si bien el lanzamiento de la versión 17 había introducido la plataforma web, ambas versiones coexistían temporalmente debido a la transición de características y asistencias migratorias pendientes. Actualmente, la web oficial se unifica en una única dirección: https://angular.dev/</a:t>
            </a:r>
          </a:p>
        </p:txBody>
      </p:sp>
      <p:sp>
        <p:nvSpPr>
          <p:cNvPr name="TextBox 8" id="8"/>
          <p:cNvSpPr txBox="true"/>
          <p:nvPr/>
        </p:nvSpPr>
        <p:spPr>
          <a:xfrm rot="0">
            <a:off x="3391301" y="2087833"/>
            <a:ext cx="11505397" cy="1574724"/>
          </a:xfrm>
          <a:prstGeom prst="rect">
            <a:avLst/>
          </a:prstGeom>
        </p:spPr>
        <p:txBody>
          <a:bodyPr anchor="t" rtlCol="false" tIns="0" lIns="0" bIns="0" rIns="0">
            <a:spAutoFit/>
          </a:bodyPr>
          <a:lstStyle/>
          <a:p>
            <a:pPr algn="ctr">
              <a:lnSpc>
                <a:spcPts val="10090"/>
              </a:lnSpc>
            </a:pPr>
            <a:r>
              <a:rPr lang="en-US" sz="10849">
                <a:solidFill>
                  <a:srgbClr val="000000"/>
                </a:solidFill>
                <a:latin typeface="Impact"/>
              </a:rPr>
              <a:t>NUEVA WEB OFICIAL</a:t>
            </a:r>
          </a:p>
        </p:txBody>
      </p:sp>
      <p:sp>
        <p:nvSpPr>
          <p:cNvPr name="Freeform 9" id="9"/>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10" id="10"/>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27749"/>
            <a:ext cx="17212546" cy="9843556"/>
            <a:chOff x="0" y="0"/>
            <a:chExt cx="2167733" cy="1239689"/>
          </a:xfrm>
        </p:grpSpPr>
        <p:sp>
          <p:nvSpPr>
            <p:cNvPr name="Freeform 4" id="4"/>
            <p:cNvSpPr/>
            <p:nvPr/>
          </p:nvSpPr>
          <p:spPr>
            <a:xfrm flipH="false" flipV="false" rot="0">
              <a:off x="0" y="0"/>
              <a:ext cx="2167733" cy="1239689"/>
            </a:xfrm>
            <a:custGeom>
              <a:avLst/>
              <a:gdLst/>
              <a:ahLst/>
              <a:cxnLst/>
              <a:rect r="r" b="b" t="t" l="l"/>
              <a:pathLst>
                <a:path h="1239689" w="2167733">
                  <a:moveTo>
                    <a:pt x="18177" y="0"/>
                  </a:moveTo>
                  <a:lnTo>
                    <a:pt x="2149556" y="0"/>
                  </a:lnTo>
                  <a:cubicBezTo>
                    <a:pt x="2154377" y="0"/>
                    <a:pt x="2159001" y="1915"/>
                    <a:pt x="2162409" y="5324"/>
                  </a:cubicBezTo>
                  <a:cubicBezTo>
                    <a:pt x="2165818" y="8733"/>
                    <a:pt x="2167733" y="13356"/>
                    <a:pt x="2167733" y="18177"/>
                  </a:cubicBezTo>
                  <a:lnTo>
                    <a:pt x="2167733" y="1221512"/>
                  </a:lnTo>
                  <a:cubicBezTo>
                    <a:pt x="2167733" y="1231551"/>
                    <a:pt x="2159595" y="1239689"/>
                    <a:pt x="2149556" y="1239689"/>
                  </a:cubicBezTo>
                  <a:lnTo>
                    <a:pt x="18177" y="1239689"/>
                  </a:lnTo>
                  <a:cubicBezTo>
                    <a:pt x="8138" y="1239689"/>
                    <a:pt x="0" y="1231551"/>
                    <a:pt x="0" y="1221512"/>
                  </a:cubicBezTo>
                  <a:lnTo>
                    <a:pt x="0" y="18177"/>
                  </a:lnTo>
                  <a:cubicBezTo>
                    <a:pt x="0" y="8138"/>
                    <a:pt x="8138" y="0"/>
                    <a:pt x="18177" y="0"/>
                  </a:cubicBezTo>
                  <a:close/>
                </a:path>
              </a:pathLst>
            </a:custGeom>
            <a:solidFill>
              <a:srgbClr val="97A2F1"/>
            </a:solidFill>
            <a:ln w="12700">
              <a:solidFill>
                <a:srgbClr val="000000"/>
              </a:solidFill>
            </a:ln>
          </p:spPr>
        </p:sp>
      </p:grpSp>
      <p:grpSp>
        <p:nvGrpSpPr>
          <p:cNvPr name="Group 5" id="5"/>
          <p:cNvGrpSpPr/>
          <p:nvPr/>
        </p:nvGrpSpPr>
        <p:grpSpPr>
          <a:xfrm rot="0">
            <a:off x="537727" y="227749"/>
            <a:ext cx="17212546" cy="9843556"/>
            <a:chOff x="0" y="0"/>
            <a:chExt cx="1944047" cy="1111767"/>
          </a:xfrm>
        </p:grpSpPr>
        <p:sp>
          <p:nvSpPr>
            <p:cNvPr name="Freeform 6" id="6"/>
            <p:cNvSpPr/>
            <p:nvPr/>
          </p:nvSpPr>
          <p:spPr>
            <a:xfrm flipH="false" flipV="false" rot="0">
              <a:off x="0" y="0"/>
              <a:ext cx="1944047" cy="1111767"/>
            </a:xfrm>
            <a:custGeom>
              <a:avLst/>
              <a:gdLst/>
              <a:ahLst/>
              <a:cxnLst/>
              <a:rect r="r" b="b" t="t" l="l"/>
              <a:pathLst>
                <a:path h="1111767" w="1944047">
                  <a:moveTo>
                    <a:pt x="18177" y="0"/>
                  </a:moveTo>
                  <a:lnTo>
                    <a:pt x="1925870" y="0"/>
                  </a:lnTo>
                  <a:cubicBezTo>
                    <a:pt x="1935909" y="0"/>
                    <a:pt x="1944047" y="8138"/>
                    <a:pt x="1944047" y="18177"/>
                  </a:cubicBezTo>
                  <a:lnTo>
                    <a:pt x="1944047" y="1093590"/>
                  </a:lnTo>
                  <a:cubicBezTo>
                    <a:pt x="1944047" y="1103629"/>
                    <a:pt x="1935909" y="1111767"/>
                    <a:pt x="1925870" y="1111767"/>
                  </a:cubicBezTo>
                  <a:lnTo>
                    <a:pt x="18177" y="1111767"/>
                  </a:lnTo>
                  <a:cubicBezTo>
                    <a:pt x="8138" y="1111767"/>
                    <a:pt x="0" y="1103629"/>
                    <a:pt x="0" y="1093590"/>
                  </a:cubicBezTo>
                  <a:lnTo>
                    <a:pt x="0" y="18177"/>
                  </a:lnTo>
                  <a:cubicBezTo>
                    <a:pt x="0" y="8138"/>
                    <a:pt x="8138" y="0"/>
                    <a:pt x="18177" y="0"/>
                  </a:cubicBezTo>
                  <a:close/>
                </a:path>
              </a:pathLst>
            </a:custGeom>
            <a:blipFill>
              <a:blip r:embed="rId3"/>
              <a:stretch>
                <a:fillRect l="-538" t="-45162" r="0" b="-46186"/>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8" id="8"/>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Freeform 9" id="9"/>
          <p:cNvSpPr/>
          <p:nvPr/>
        </p:nvSpPr>
        <p:spPr>
          <a:xfrm flipH="false" flipV="false" rot="0">
            <a:off x="2506214" y="2490667"/>
            <a:ext cx="13409169" cy="5840056"/>
          </a:xfrm>
          <a:custGeom>
            <a:avLst/>
            <a:gdLst/>
            <a:ahLst/>
            <a:cxnLst/>
            <a:rect r="r" b="b" t="t" l="l"/>
            <a:pathLst>
              <a:path h="5840056" w="13409169">
                <a:moveTo>
                  <a:pt x="0" y="0"/>
                </a:moveTo>
                <a:lnTo>
                  <a:pt x="13409169" y="0"/>
                </a:lnTo>
                <a:lnTo>
                  <a:pt x="13409169" y="5840056"/>
                </a:lnTo>
                <a:lnTo>
                  <a:pt x="0" y="5840056"/>
                </a:lnTo>
                <a:lnTo>
                  <a:pt x="0" y="0"/>
                </a:lnTo>
                <a:close/>
              </a:path>
            </a:pathLst>
          </a:custGeom>
          <a:blipFill>
            <a:blip r:embed="rId6"/>
            <a:stretch>
              <a:fillRect l="0" t="0" r="0" b="0"/>
            </a:stretch>
          </a:blipFill>
        </p:spPr>
      </p:sp>
      <p:sp>
        <p:nvSpPr>
          <p:cNvPr name="TextBox 10" id="10"/>
          <p:cNvSpPr txBox="true"/>
          <p:nvPr/>
        </p:nvSpPr>
        <p:spPr>
          <a:xfrm rot="0">
            <a:off x="11233358" y="773477"/>
            <a:ext cx="6025942" cy="1003893"/>
          </a:xfrm>
          <a:prstGeom prst="rect">
            <a:avLst/>
          </a:prstGeom>
        </p:spPr>
        <p:txBody>
          <a:bodyPr anchor="t" rtlCol="false" tIns="0" lIns="0" bIns="0" rIns="0">
            <a:spAutoFit/>
          </a:bodyPr>
          <a:lstStyle/>
          <a:p>
            <a:pPr algn="ctr">
              <a:lnSpc>
                <a:spcPts val="6368"/>
              </a:lnSpc>
            </a:pPr>
            <a:r>
              <a:rPr lang="en-US" sz="6847">
                <a:solidFill>
                  <a:srgbClr val="000000"/>
                </a:solidFill>
                <a:latin typeface="Impact"/>
              </a:rPr>
              <a:t>NUEVA WEB OFICIAL</a:t>
            </a:r>
          </a:p>
        </p:txBody>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71401"/>
            <a:ext cx="17212546" cy="9758652"/>
            <a:chOff x="0" y="0"/>
            <a:chExt cx="2186594" cy="1239689"/>
          </a:xfrm>
        </p:grpSpPr>
        <p:sp>
          <p:nvSpPr>
            <p:cNvPr name="Freeform 4" id="4"/>
            <p:cNvSpPr/>
            <p:nvPr/>
          </p:nvSpPr>
          <p:spPr>
            <a:xfrm flipH="false" flipV="false" rot="0">
              <a:off x="0" y="0"/>
              <a:ext cx="2186594" cy="1239689"/>
            </a:xfrm>
            <a:custGeom>
              <a:avLst/>
              <a:gdLst/>
              <a:ahLst/>
              <a:cxnLst/>
              <a:rect r="r" b="b" t="t" l="l"/>
              <a:pathLst>
                <a:path h="1239689" w="2186594">
                  <a:moveTo>
                    <a:pt x="18020" y="0"/>
                  </a:moveTo>
                  <a:lnTo>
                    <a:pt x="2168573" y="0"/>
                  </a:lnTo>
                  <a:cubicBezTo>
                    <a:pt x="2178526" y="0"/>
                    <a:pt x="2186594" y="8068"/>
                    <a:pt x="2186594" y="18020"/>
                  </a:cubicBezTo>
                  <a:lnTo>
                    <a:pt x="2186594" y="1221669"/>
                  </a:lnTo>
                  <a:cubicBezTo>
                    <a:pt x="2186594" y="1226448"/>
                    <a:pt x="2184695" y="1231032"/>
                    <a:pt x="2181316" y="1234411"/>
                  </a:cubicBezTo>
                  <a:cubicBezTo>
                    <a:pt x="2177936" y="1237791"/>
                    <a:pt x="2173353" y="1239689"/>
                    <a:pt x="2168573" y="1239689"/>
                  </a:cubicBezTo>
                  <a:lnTo>
                    <a:pt x="18020" y="1239689"/>
                  </a:lnTo>
                  <a:cubicBezTo>
                    <a:pt x="8068" y="1239689"/>
                    <a:pt x="0" y="1231621"/>
                    <a:pt x="0" y="1221669"/>
                  </a:cubicBezTo>
                  <a:lnTo>
                    <a:pt x="0" y="18020"/>
                  </a:lnTo>
                  <a:cubicBezTo>
                    <a:pt x="0" y="8068"/>
                    <a:pt x="8068" y="0"/>
                    <a:pt x="18020" y="0"/>
                  </a:cubicBezTo>
                  <a:close/>
                </a:path>
              </a:pathLst>
            </a:custGeom>
            <a:solidFill>
              <a:srgbClr val="97A2F1"/>
            </a:solidFill>
            <a:ln w="12700">
              <a:solidFill>
                <a:srgbClr val="000000"/>
              </a:solidFill>
            </a:ln>
          </p:spPr>
        </p:sp>
      </p:grpSp>
      <p:grpSp>
        <p:nvGrpSpPr>
          <p:cNvPr name="Group 5" id="5"/>
          <p:cNvGrpSpPr/>
          <p:nvPr/>
        </p:nvGrpSpPr>
        <p:grpSpPr>
          <a:xfrm rot="0">
            <a:off x="537727" y="271401"/>
            <a:ext cx="17212546" cy="9758652"/>
            <a:chOff x="0" y="0"/>
            <a:chExt cx="1960961" cy="1111767"/>
          </a:xfrm>
        </p:grpSpPr>
        <p:sp>
          <p:nvSpPr>
            <p:cNvPr name="Freeform 6" id="6"/>
            <p:cNvSpPr/>
            <p:nvPr/>
          </p:nvSpPr>
          <p:spPr>
            <a:xfrm flipH="false" flipV="false" rot="0">
              <a:off x="0" y="0"/>
              <a:ext cx="1960961" cy="1111767"/>
            </a:xfrm>
            <a:custGeom>
              <a:avLst/>
              <a:gdLst/>
              <a:ahLst/>
              <a:cxnLst/>
              <a:rect r="r" b="b" t="t" l="l"/>
              <a:pathLst>
                <a:path h="1111767" w="1960961">
                  <a:moveTo>
                    <a:pt x="18020" y="0"/>
                  </a:moveTo>
                  <a:lnTo>
                    <a:pt x="1942941" y="0"/>
                  </a:lnTo>
                  <a:cubicBezTo>
                    <a:pt x="1952893" y="0"/>
                    <a:pt x="1960961" y="8068"/>
                    <a:pt x="1960961" y="18020"/>
                  </a:cubicBezTo>
                  <a:lnTo>
                    <a:pt x="1960961" y="1093747"/>
                  </a:lnTo>
                  <a:cubicBezTo>
                    <a:pt x="1960961" y="1103699"/>
                    <a:pt x="1952893" y="1111767"/>
                    <a:pt x="1942941" y="1111767"/>
                  </a:cubicBezTo>
                  <a:lnTo>
                    <a:pt x="18020" y="1111767"/>
                  </a:lnTo>
                  <a:cubicBezTo>
                    <a:pt x="8068" y="1111767"/>
                    <a:pt x="0" y="1103699"/>
                    <a:pt x="0" y="1093747"/>
                  </a:cubicBezTo>
                  <a:lnTo>
                    <a:pt x="0" y="18020"/>
                  </a:lnTo>
                  <a:cubicBezTo>
                    <a:pt x="0" y="8068"/>
                    <a:pt x="8068" y="0"/>
                    <a:pt x="18020" y="0"/>
                  </a:cubicBezTo>
                  <a:close/>
                </a:path>
              </a:pathLst>
            </a:custGeom>
            <a:blipFill>
              <a:blip r:embed="rId3"/>
              <a:stretch>
                <a:fillRect l="-538" t="-45990" r="0" b="-47023"/>
              </a:stretch>
            </a:blipFill>
            <a:ln w="19050" cap="rnd">
              <a:gradFill>
                <a:gsLst>
                  <a:gs pos="0">
                    <a:srgbClr val="E3D9FF">
                      <a:alpha val="100000"/>
                    </a:srgbClr>
                  </a:gs>
                  <a:gs pos="100000">
                    <a:srgbClr val="E4EFFF">
                      <a:alpha val="100000"/>
                    </a:srgbClr>
                  </a:gs>
                </a:gsLst>
                <a:lin ang="2700000"/>
              </a:gradFill>
              <a:prstDash val="solid"/>
              <a:round/>
            </a:ln>
          </p:spPr>
        </p:sp>
      </p:grpSp>
      <p:sp>
        <p:nvSpPr>
          <p:cNvPr name="TextBox 7" id="7"/>
          <p:cNvSpPr txBox="true"/>
          <p:nvPr/>
        </p:nvSpPr>
        <p:spPr>
          <a:xfrm rot="0">
            <a:off x="3614866" y="4104816"/>
            <a:ext cx="11058268" cy="4316823"/>
          </a:xfrm>
          <a:prstGeom prst="rect">
            <a:avLst/>
          </a:prstGeom>
        </p:spPr>
        <p:txBody>
          <a:bodyPr anchor="t" rtlCol="false" tIns="0" lIns="0" bIns="0" rIns="0">
            <a:spAutoFit/>
          </a:bodyPr>
          <a:lstStyle/>
          <a:p>
            <a:pPr algn="ctr">
              <a:lnSpc>
                <a:spcPts val="4952"/>
              </a:lnSpc>
            </a:pPr>
            <a:r>
              <a:rPr lang="en-US" sz="3537">
                <a:solidFill>
                  <a:srgbClr val="000000"/>
                </a:solidFill>
                <a:latin typeface="Montserrat Bold"/>
              </a:rPr>
              <a:t>Llega la nueva versión estable de Angular material para Angular 18 donde se han tomado en cuenta todos los feedbacks realizados por la comunidad de Angular. Nuevos temas y documentación que encontrarás en:</a:t>
            </a:r>
          </a:p>
          <a:p>
            <a:pPr algn="ctr">
              <a:lnSpc>
                <a:spcPts val="4952"/>
              </a:lnSpc>
            </a:pPr>
            <a:r>
              <a:rPr lang="en-US" sz="3537">
                <a:solidFill>
                  <a:srgbClr val="000000"/>
                </a:solidFill>
                <a:latin typeface="Montserrat Bold"/>
              </a:rPr>
              <a:t>https://material.angular.io/</a:t>
            </a:r>
          </a:p>
          <a:p>
            <a:pPr algn="ctr">
              <a:lnSpc>
                <a:spcPts val="4952"/>
              </a:lnSpc>
              <a:spcBef>
                <a:spcPct val="0"/>
              </a:spcBef>
            </a:pPr>
            <a:r>
              <a:rPr lang="en-US" sz="3537">
                <a:solidFill>
                  <a:srgbClr val="000000"/>
                </a:solidFill>
                <a:latin typeface="Montserrat Bold"/>
              </a:rPr>
              <a:t>y https://m3.material.io/</a:t>
            </a:r>
          </a:p>
        </p:txBody>
      </p:sp>
      <p:sp>
        <p:nvSpPr>
          <p:cNvPr name="TextBox 8" id="8"/>
          <p:cNvSpPr txBox="true"/>
          <p:nvPr/>
        </p:nvSpPr>
        <p:spPr>
          <a:xfrm rot="0">
            <a:off x="3141833" y="1946490"/>
            <a:ext cx="12004335" cy="1655842"/>
          </a:xfrm>
          <a:prstGeom prst="rect">
            <a:avLst/>
          </a:prstGeom>
        </p:spPr>
        <p:txBody>
          <a:bodyPr anchor="t" rtlCol="false" tIns="0" lIns="0" bIns="0" rIns="0">
            <a:spAutoFit/>
          </a:bodyPr>
          <a:lstStyle/>
          <a:p>
            <a:pPr algn="ctr">
              <a:lnSpc>
                <a:spcPts val="10527"/>
              </a:lnSpc>
            </a:pPr>
            <a:r>
              <a:rPr lang="en-US" sz="11320">
                <a:solidFill>
                  <a:srgbClr val="000000"/>
                </a:solidFill>
                <a:latin typeface="Impact"/>
              </a:rPr>
              <a:t>ANGULAR MATERIAL 3</a:t>
            </a:r>
          </a:p>
        </p:txBody>
      </p:sp>
      <p:sp>
        <p:nvSpPr>
          <p:cNvPr name="Freeform 9" id="9"/>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10" id="10"/>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71401"/>
            <a:ext cx="17212546" cy="9758652"/>
            <a:chOff x="0" y="0"/>
            <a:chExt cx="2186594" cy="1239689"/>
          </a:xfrm>
        </p:grpSpPr>
        <p:sp>
          <p:nvSpPr>
            <p:cNvPr name="Freeform 4" id="4"/>
            <p:cNvSpPr/>
            <p:nvPr/>
          </p:nvSpPr>
          <p:spPr>
            <a:xfrm flipH="false" flipV="false" rot="0">
              <a:off x="0" y="0"/>
              <a:ext cx="2186594" cy="1239689"/>
            </a:xfrm>
            <a:custGeom>
              <a:avLst/>
              <a:gdLst/>
              <a:ahLst/>
              <a:cxnLst/>
              <a:rect r="r" b="b" t="t" l="l"/>
              <a:pathLst>
                <a:path h="1239689" w="2186594">
                  <a:moveTo>
                    <a:pt x="18020" y="0"/>
                  </a:moveTo>
                  <a:lnTo>
                    <a:pt x="2168573" y="0"/>
                  </a:lnTo>
                  <a:cubicBezTo>
                    <a:pt x="2178526" y="0"/>
                    <a:pt x="2186594" y="8068"/>
                    <a:pt x="2186594" y="18020"/>
                  </a:cubicBezTo>
                  <a:lnTo>
                    <a:pt x="2186594" y="1221669"/>
                  </a:lnTo>
                  <a:cubicBezTo>
                    <a:pt x="2186594" y="1226448"/>
                    <a:pt x="2184695" y="1231032"/>
                    <a:pt x="2181316" y="1234411"/>
                  </a:cubicBezTo>
                  <a:cubicBezTo>
                    <a:pt x="2177936" y="1237791"/>
                    <a:pt x="2173353" y="1239689"/>
                    <a:pt x="2168573" y="1239689"/>
                  </a:cubicBezTo>
                  <a:lnTo>
                    <a:pt x="18020" y="1239689"/>
                  </a:lnTo>
                  <a:cubicBezTo>
                    <a:pt x="8068" y="1239689"/>
                    <a:pt x="0" y="1231621"/>
                    <a:pt x="0" y="1221669"/>
                  </a:cubicBezTo>
                  <a:lnTo>
                    <a:pt x="0" y="18020"/>
                  </a:lnTo>
                  <a:cubicBezTo>
                    <a:pt x="0" y="8068"/>
                    <a:pt x="8068" y="0"/>
                    <a:pt x="18020" y="0"/>
                  </a:cubicBezTo>
                  <a:close/>
                </a:path>
              </a:pathLst>
            </a:custGeom>
            <a:solidFill>
              <a:srgbClr val="97A2F1"/>
            </a:solidFill>
            <a:ln w="12700">
              <a:solidFill>
                <a:srgbClr val="000000"/>
              </a:solidFill>
            </a:ln>
          </p:spPr>
        </p:sp>
      </p:grpSp>
      <p:grpSp>
        <p:nvGrpSpPr>
          <p:cNvPr name="Group 5" id="5"/>
          <p:cNvGrpSpPr/>
          <p:nvPr/>
        </p:nvGrpSpPr>
        <p:grpSpPr>
          <a:xfrm rot="0">
            <a:off x="537727" y="271401"/>
            <a:ext cx="17212546" cy="9758652"/>
            <a:chOff x="0" y="0"/>
            <a:chExt cx="1960961" cy="1111767"/>
          </a:xfrm>
        </p:grpSpPr>
        <p:sp>
          <p:nvSpPr>
            <p:cNvPr name="Freeform 6" id="6"/>
            <p:cNvSpPr/>
            <p:nvPr/>
          </p:nvSpPr>
          <p:spPr>
            <a:xfrm flipH="false" flipV="false" rot="0">
              <a:off x="0" y="0"/>
              <a:ext cx="1960961" cy="1111767"/>
            </a:xfrm>
            <a:custGeom>
              <a:avLst/>
              <a:gdLst/>
              <a:ahLst/>
              <a:cxnLst/>
              <a:rect r="r" b="b" t="t" l="l"/>
              <a:pathLst>
                <a:path h="1111767" w="1960961">
                  <a:moveTo>
                    <a:pt x="18020" y="0"/>
                  </a:moveTo>
                  <a:lnTo>
                    <a:pt x="1942941" y="0"/>
                  </a:lnTo>
                  <a:cubicBezTo>
                    <a:pt x="1952893" y="0"/>
                    <a:pt x="1960961" y="8068"/>
                    <a:pt x="1960961" y="18020"/>
                  </a:cubicBezTo>
                  <a:lnTo>
                    <a:pt x="1960961" y="1093747"/>
                  </a:lnTo>
                  <a:cubicBezTo>
                    <a:pt x="1960961" y="1103699"/>
                    <a:pt x="1952893" y="1111767"/>
                    <a:pt x="1942941" y="1111767"/>
                  </a:cubicBezTo>
                  <a:lnTo>
                    <a:pt x="18020" y="1111767"/>
                  </a:lnTo>
                  <a:cubicBezTo>
                    <a:pt x="8068" y="1111767"/>
                    <a:pt x="0" y="1103699"/>
                    <a:pt x="0" y="1093747"/>
                  </a:cubicBezTo>
                  <a:lnTo>
                    <a:pt x="0" y="18020"/>
                  </a:lnTo>
                  <a:cubicBezTo>
                    <a:pt x="0" y="8068"/>
                    <a:pt x="8068" y="0"/>
                    <a:pt x="18020" y="0"/>
                  </a:cubicBezTo>
                  <a:close/>
                </a:path>
              </a:pathLst>
            </a:custGeom>
            <a:blipFill>
              <a:blip r:embed="rId3"/>
              <a:stretch>
                <a:fillRect l="-538" t="-45990" r="0" b="-47023"/>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8" id="8"/>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Freeform 9" id="9"/>
          <p:cNvSpPr/>
          <p:nvPr/>
        </p:nvSpPr>
        <p:spPr>
          <a:xfrm flipH="false" flipV="false" rot="0">
            <a:off x="1438990" y="3024748"/>
            <a:ext cx="15536239" cy="4904012"/>
          </a:xfrm>
          <a:custGeom>
            <a:avLst/>
            <a:gdLst/>
            <a:ahLst/>
            <a:cxnLst/>
            <a:rect r="r" b="b" t="t" l="l"/>
            <a:pathLst>
              <a:path h="4904012" w="15536239">
                <a:moveTo>
                  <a:pt x="0" y="0"/>
                </a:moveTo>
                <a:lnTo>
                  <a:pt x="15536240" y="0"/>
                </a:lnTo>
                <a:lnTo>
                  <a:pt x="15536240" y="4904012"/>
                </a:lnTo>
                <a:lnTo>
                  <a:pt x="0" y="4904012"/>
                </a:lnTo>
                <a:lnTo>
                  <a:pt x="0" y="0"/>
                </a:lnTo>
                <a:close/>
              </a:path>
            </a:pathLst>
          </a:custGeom>
          <a:blipFill>
            <a:blip r:embed="rId6"/>
            <a:stretch>
              <a:fillRect l="0" t="0" r="0" b="0"/>
            </a:stretch>
          </a:blipFill>
        </p:spPr>
      </p:sp>
      <p:sp>
        <p:nvSpPr>
          <p:cNvPr name="TextBox 10" id="10"/>
          <p:cNvSpPr txBox="true"/>
          <p:nvPr/>
        </p:nvSpPr>
        <p:spPr>
          <a:xfrm rot="0">
            <a:off x="11531003" y="776470"/>
            <a:ext cx="5728297" cy="860690"/>
          </a:xfrm>
          <a:prstGeom prst="rect">
            <a:avLst/>
          </a:prstGeom>
        </p:spPr>
        <p:txBody>
          <a:bodyPr anchor="t" rtlCol="false" tIns="0" lIns="0" bIns="0" rIns="0">
            <a:spAutoFit/>
          </a:bodyPr>
          <a:lstStyle/>
          <a:p>
            <a:pPr algn="ctr">
              <a:lnSpc>
                <a:spcPts val="5493"/>
              </a:lnSpc>
            </a:pPr>
            <a:r>
              <a:rPr lang="en-US" sz="5906">
                <a:solidFill>
                  <a:srgbClr val="000000"/>
                </a:solidFill>
                <a:latin typeface="Impact"/>
              </a:rPr>
              <a:t>ANGULAR MATERIAL 3</a:t>
            </a:r>
          </a:p>
        </p:txBody>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61947"/>
            <a:ext cx="17212546" cy="9809357"/>
            <a:chOff x="0" y="0"/>
            <a:chExt cx="2175291" cy="1239689"/>
          </a:xfrm>
        </p:grpSpPr>
        <p:sp>
          <p:nvSpPr>
            <p:cNvPr name="Freeform 4" id="4"/>
            <p:cNvSpPr/>
            <p:nvPr/>
          </p:nvSpPr>
          <p:spPr>
            <a:xfrm flipH="false" flipV="false" rot="0">
              <a:off x="0" y="0"/>
              <a:ext cx="2175291" cy="1239689"/>
            </a:xfrm>
            <a:custGeom>
              <a:avLst/>
              <a:gdLst/>
              <a:ahLst/>
              <a:cxnLst/>
              <a:rect r="r" b="b" t="t" l="l"/>
              <a:pathLst>
                <a:path h="1239689" w="2175291">
                  <a:moveTo>
                    <a:pt x="18114" y="0"/>
                  </a:moveTo>
                  <a:lnTo>
                    <a:pt x="2157177" y="0"/>
                  </a:lnTo>
                  <a:cubicBezTo>
                    <a:pt x="2161981" y="0"/>
                    <a:pt x="2166588" y="1908"/>
                    <a:pt x="2169985" y="5305"/>
                  </a:cubicBezTo>
                  <a:cubicBezTo>
                    <a:pt x="2173382" y="8702"/>
                    <a:pt x="2175291" y="13310"/>
                    <a:pt x="2175291" y="18114"/>
                  </a:cubicBezTo>
                  <a:lnTo>
                    <a:pt x="2175291" y="1221575"/>
                  </a:lnTo>
                  <a:cubicBezTo>
                    <a:pt x="2175291" y="1226379"/>
                    <a:pt x="2173382" y="1230987"/>
                    <a:pt x="2169985" y="1234384"/>
                  </a:cubicBezTo>
                  <a:cubicBezTo>
                    <a:pt x="2166588" y="1237781"/>
                    <a:pt x="2161981" y="1239689"/>
                    <a:pt x="2157177" y="1239689"/>
                  </a:cubicBezTo>
                  <a:lnTo>
                    <a:pt x="18114" y="1239689"/>
                  </a:lnTo>
                  <a:cubicBezTo>
                    <a:pt x="13310" y="1239689"/>
                    <a:pt x="8702" y="1237781"/>
                    <a:pt x="5305" y="1234384"/>
                  </a:cubicBezTo>
                  <a:cubicBezTo>
                    <a:pt x="1908" y="1230987"/>
                    <a:pt x="0" y="1226379"/>
                    <a:pt x="0" y="1221575"/>
                  </a:cubicBezTo>
                  <a:lnTo>
                    <a:pt x="0" y="18114"/>
                  </a:lnTo>
                  <a:cubicBezTo>
                    <a:pt x="0" y="13310"/>
                    <a:pt x="1908" y="8702"/>
                    <a:pt x="5305" y="5305"/>
                  </a:cubicBezTo>
                  <a:cubicBezTo>
                    <a:pt x="8702" y="1908"/>
                    <a:pt x="13310" y="0"/>
                    <a:pt x="18114" y="0"/>
                  </a:cubicBezTo>
                  <a:close/>
                </a:path>
              </a:pathLst>
            </a:custGeom>
            <a:solidFill>
              <a:srgbClr val="97A2F1"/>
            </a:solidFill>
            <a:ln w="12700">
              <a:solidFill>
                <a:srgbClr val="000000"/>
              </a:solidFill>
            </a:ln>
          </p:spPr>
        </p:sp>
      </p:grpSp>
      <p:grpSp>
        <p:nvGrpSpPr>
          <p:cNvPr name="Group 5" id="5"/>
          <p:cNvGrpSpPr/>
          <p:nvPr/>
        </p:nvGrpSpPr>
        <p:grpSpPr>
          <a:xfrm rot="0">
            <a:off x="537727" y="261947"/>
            <a:ext cx="17212546" cy="9809357"/>
            <a:chOff x="0" y="0"/>
            <a:chExt cx="1950825" cy="1111767"/>
          </a:xfrm>
        </p:grpSpPr>
        <p:sp>
          <p:nvSpPr>
            <p:cNvPr name="Freeform 6" id="6"/>
            <p:cNvSpPr/>
            <p:nvPr/>
          </p:nvSpPr>
          <p:spPr>
            <a:xfrm flipH="false" flipV="false" rot="0">
              <a:off x="0" y="0"/>
              <a:ext cx="1950825" cy="1111767"/>
            </a:xfrm>
            <a:custGeom>
              <a:avLst/>
              <a:gdLst/>
              <a:ahLst/>
              <a:cxnLst/>
              <a:rect r="r" b="b" t="t" l="l"/>
              <a:pathLst>
                <a:path h="1111767" w="1950825">
                  <a:moveTo>
                    <a:pt x="18114" y="0"/>
                  </a:moveTo>
                  <a:lnTo>
                    <a:pt x="1932711" y="0"/>
                  </a:lnTo>
                  <a:cubicBezTo>
                    <a:pt x="1937515" y="0"/>
                    <a:pt x="1942122" y="1908"/>
                    <a:pt x="1945519" y="5305"/>
                  </a:cubicBezTo>
                  <a:cubicBezTo>
                    <a:pt x="1948916" y="8702"/>
                    <a:pt x="1950825" y="13310"/>
                    <a:pt x="1950825" y="18114"/>
                  </a:cubicBezTo>
                  <a:lnTo>
                    <a:pt x="1950825" y="1093653"/>
                  </a:lnTo>
                  <a:cubicBezTo>
                    <a:pt x="1950825" y="1098457"/>
                    <a:pt x="1948916" y="1103064"/>
                    <a:pt x="1945519" y="1106461"/>
                  </a:cubicBezTo>
                  <a:cubicBezTo>
                    <a:pt x="1942122" y="1109858"/>
                    <a:pt x="1937515" y="1111767"/>
                    <a:pt x="1932711" y="1111767"/>
                  </a:cubicBezTo>
                  <a:lnTo>
                    <a:pt x="18114" y="1111767"/>
                  </a:lnTo>
                  <a:cubicBezTo>
                    <a:pt x="13310" y="1111767"/>
                    <a:pt x="8702" y="1109858"/>
                    <a:pt x="5305" y="1106461"/>
                  </a:cubicBezTo>
                  <a:cubicBezTo>
                    <a:pt x="1908" y="1103064"/>
                    <a:pt x="0" y="1098457"/>
                    <a:pt x="0" y="1093653"/>
                  </a:cubicBezTo>
                  <a:lnTo>
                    <a:pt x="0" y="18114"/>
                  </a:lnTo>
                  <a:cubicBezTo>
                    <a:pt x="0" y="13310"/>
                    <a:pt x="1908" y="8702"/>
                    <a:pt x="5305" y="5305"/>
                  </a:cubicBezTo>
                  <a:cubicBezTo>
                    <a:pt x="8702" y="1908"/>
                    <a:pt x="13310" y="0"/>
                    <a:pt x="18114" y="0"/>
                  </a:cubicBezTo>
                  <a:close/>
                </a:path>
              </a:pathLst>
            </a:custGeom>
            <a:blipFill>
              <a:blip r:embed="rId3"/>
              <a:stretch>
                <a:fillRect l="-538" t="-45494" r="0" b="-46522"/>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8" id="8"/>
          <p:cNvSpPr/>
          <p:nvPr/>
        </p:nvSpPr>
        <p:spPr>
          <a:xfrm flipH="false" flipV="false" rot="0">
            <a:off x="3286647" y="2210789"/>
            <a:ext cx="12125574" cy="6793398"/>
          </a:xfrm>
          <a:custGeom>
            <a:avLst/>
            <a:gdLst/>
            <a:ahLst/>
            <a:cxnLst/>
            <a:rect r="r" b="b" t="t" l="l"/>
            <a:pathLst>
              <a:path h="6793398" w="12125574">
                <a:moveTo>
                  <a:pt x="0" y="0"/>
                </a:moveTo>
                <a:lnTo>
                  <a:pt x="12125574" y="0"/>
                </a:lnTo>
                <a:lnTo>
                  <a:pt x="12125574" y="6793398"/>
                </a:lnTo>
                <a:lnTo>
                  <a:pt x="0" y="6793398"/>
                </a:lnTo>
                <a:lnTo>
                  <a:pt x="0" y="0"/>
                </a:lnTo>
                <a:close/>
              </a:path>
            </a:pathLst>
          </a:custGeom>
          <a:blipFill>
            <a:blip r:embed="rId5"/>
            <a:stretch>
              <a:fillRect l="0" t="0" r="0" b="0"/>
            </a:stretch>
          </a:blipFill>
        </p:spPr>
      </p:sp>
      <p:sp>
        <p:nvSpPr>
          <p:cNvPr name="TextBox 9" id="9"/>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
        <p:nvSpPr>
          <p:cNvPr name="TextBox 10" id="10"/>
          <p:cNvSpPr txBox="true"/>
          <p:nvPr/>
        </p:nvSpPr>
        <p:spPr>
          <a:xfrm rot="0">
            <a:off x="8435282" y="795520"/>
            <a:ext cx="8541166" cy="1168433"/>
          </a:xfrm>
          <a:prstGeom prst="rect">
            <a:avLst/>
          </a:prstGeom>
        </p:spPr>
        <p:txBody>
          <a:bodyPr anchor="t" rtlCol="false" tIns="0" lIns="0" bIns="0" rIns="0">
            <a:spAutoFit/>
          </a:bodyPr>
          <a:lstStyle/>
          <a:p>
            <a:pPr algn="ctr">
              <a:lnSpc>
                <a:spcPts val="7490"/>
              </a:lnSpc>
            </a:pPr>
            <a:r>
              <a:rPr lang="en-US" sz="8054">
                <a:solidFill>
                  <a:srgbClr val="000000"/>
                </a:solidFill>
                <a:latin typeface="Impact"/>
              </a:rPr>
              <a:t>SIGNAL INPUTS</a:t>
            </a:r>
          </a:p>
        </p:txBody>
      </p:sp>
      <p:sp>
        <p:nvSpPr>
          <p:cNvPr name="Freeform 11" id="11"/>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6"/>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71401"/>
            <a:ext cx="17212546" cy="9758652"/>
            <a:chOff x="0" y="0"/>
            <a:chExt cx="2186594" cy="1239689"/>
          </a:xfrm>
        </p:grpSpPr>
        <p:sp>
          <p:nvSpPr>
            <p:cNvPr name="Freeform 4" id="4"/>
            <p:cNvSpPr/>
            <p:nvPr/>
          </p:nvSpPr>
          <p:spPr>
            <a:xfrm flipH="false" flipV="false" rot="0">
              <a:off x="0" y="0"/>
              <a:ext cx="2186594" cy="1239689"/>
            </a:xfrm>
            <a:custGeom>
              <a:avLst/>
              <a:gdLst/>
              <a:ahLst/>
              <a:cxnLst/>
              <a:rect r="r" b="b" t="t" l="l"/>
              <a:pathLst>
                <a:path h="1239689" w="2186594">
                  <a:moveTo>
                    <a:pt x="18020" y="0"/>
                  </a:moveTo>
                  <a:lnTo>
                    <a:pt x="2168573" y="0"/>
                  </a:lnTo>
                  <a:cubicBezTo>
                    <a:pt x="2178526" y="0"/>
                    <a:pt x="2186594" y="8068"/>
                    <a:pt x="2186594" y="18020"/>
                  </a:cubicBezTo>
                  <a:lnTo>
                    <a:pt x="2186594" y="1221669"/>
                  </a:lnTo>
                  <a:cubicBezTo>
                    <a:pt x="2186594" y="1226448"/>
                    <a:pt x="2184695" y="1231032"/>
                    <a:pt x="2181316" y="1234411"/>
                  </a:cubicBezTo>
                  <a:cubicBezTo>
                    <a:pt x="2177936" y="1237791"/>
                    <a:pt x="2173353" y="1239689"/>
                    <a:pt x="2168573" y="1239689"/>
                  </a:cubicBezTo>
                  <a:lnTo>
                    <a:pt x="18020" y="1239689"/>
                  </a:lnTo>
                  <a:cubicBezTo>
                    <a:pt x="8068" y="1239689"/>
                    <a:pt x="0" y="1231621"/>
                    <a:pt x="0" y="1221669"/>
                  </a:cubicBezTo>
                  <a:lnTo>
                    <a:pt x="0" y="18020"/>
                  </a:lnTo>
                  <a:cubicBezTo>
                    <a:pt x="0" y="8068"/>
                    <a:pt x="8068" y="0"/>
                    <a:pt x="18020" y="0"/>
                  </a:cubicBezTo>
                  <a:close/>
                </a:path>
              </a:pathLst>
            </a:custGeom>
            <a:solidFill>
              <a:srgbClr val="97A2F1"/>
            </a:solidFill>
            <a:ln w="12700">
              <a:solidFill>
                <a:srgbClr val="000000"/>
              </a:solidFill>
            </a:ln>
          </p:spPr>
        </p:sp>
      </p:grpSp>
      <p:grpSp>
        <p:nvGrpSpPr>
          <p:cNvPr name="Group 5" id="5"/>
          <p:cNvGrpSpPr/>
          <p:nvPr/>
        </p:nvGrpSpPr>
        <p:grpSpPr>
          <a:xfrm rot="0">
            <a:off x="537727" y="271401"/>
            <a:ext cx="17212546" cy="9758652"/>
            <a:chOff x="0" y="0"/>
            <a:chExt cx="1960961" cy="1111767"/>
          </a:xfrm>
        </p:grpSpPr>
        <p:sp>
          <p:nvSpPr>
            <p:cNvPr name="Freeform 6" id="6"/>
            <p:cNvSpPr/>
            <p:nvPr/>
          </p:nvSpPr>
          <p:spPr>
            <a:xfrm flipH="false" flipV="false" rot="0">
              <a:off x="0" y="0"/>
              <a:ext cx="1960961" cy="1111767"/>
            </a:xfrm>
            <a:custGeom>
              <a:avLst/>
              <a:gdLst/>
              <a:ahLst/>
              <a:cxnLst/>
              <a:rect r="r" b="b" t="t" l="l"/>
              <a:pathLst>
                <a:path h="1111767" w="1960961">
                  <a:moveTo>
                    <a:pt x="18020" y="0"/>
                  </a:moveTo>
                  <a:lnTo>
                    <a:pt x="1942941" y="0"/>
                  </a:lnTo>
                  <a:cubicBezTo>
                    <a:pt x="1952893" y="0"/>
                    <a:pt x="1960961" y="8068"/>
                    <a:pt x="1960961" y="18020"/>
                  </a:cubicBezTo>
                  <a:lnTo>
                    <a:pt x="1960961" y="1093747"/>
                  </a:lnTo>
                  <a:cubicBezTo>
                    <a:pt x="1960961" y="1103699"/>
                    <a:pt x="1952893" y="1111767"/>
                    <a:pt x="1942941" y="1111767"/>
                  </a:cubicBezTo>
                  <a:lnTo>
                    <a:pt x="18020" y="1111767"/>
                  </a:lnTo>
                  <a:cubicBezTo>
                    <a:pt x="8068" y="1111767"/>
                    <a:pt x="0" y="1103699"/>
                    <a:pt x="0" y="1093747"/>
                  </a:cubicBezTo>
                  <a:lnTo>
                    <a:pt x="0" y="18020"/>
                  </a:lnTo>
                  <a:cubicBezTo>
                    <a:pt x="0" y="8068"/>
                    <a:pt x="8068" y="0"/>
                    <a:pt x="18020" y="0"/>
                  </a:cubicBezTo>
                  <a:close/>
                </a:path>
              </a:pathLst>
            </a:custGeom>
            <a:blipFill>
              <a:blip r:embed="rId3"/>
              <a:stretch>
                <a:fillRect l="-538" t="-45990" r="0" b="-47023"/>
              </a:stretch>
            </a:blipFill>
            <a:ln w="19050" cap="rnd">
              <a:gradFill>
                <a:gsLst>
                  <a:gs pos="0">
                    <a:srgbClr val="E3D9FF">
                      <a:alpha val="100000"/>
                    </a:srgbClr>
                  </a:gs>
                  <a:gs pos="100000">
                    <a:srgbClr val="E4EFFF">
                      <a:alpha val="100000"/>
                    </a:srgbClr>
                  </a:gs>
                </a:gsLst>
                <a:lin ang="2700000"/>
              </a:gradFill>
              <a:prstDash val="solid"/>
              <a:round/>
            </a:ln>
          </p:spPr>
        </p:sp>
      </p:grpSp>
      <p:sp>
        <p:nvSpPr>
          <p:cNvPr name="TextBox 7" id="7"/>
          <p:cNvSpPr txBox="true"/>
          <p:nvPr/>
        </p:nvSpPr>
        <p:spPr>
          <a:xfrm rot="0">
            <a:off x="3614866" y="3944766"/>
            <a:ext cx="11058268" cy="4316823"/>
          </a:xfrm>
          <a:prstGeom prst="rect">
            <a:avLst/>
          </a:prstGeom>
        </p:spPr>
        <p:txBody>
          <a:bodyPr anchor="t" rtlCol="false" tIns="0" lIns="0" bIns="0" rIns="0">
            <a:spAutoFit/>
          </a:bodyPr>
          <a:lstStyle/>
          <a:p>
            <a:pPr algn="ctr">
              <a:lnSpc>
                <a:spcPts val="4952"/>
              </a:lnSpc>
              <a:spcBef>
                <a:spcPct val="0"/>
              </a:spcBef>
            </a:pPr>
            <a:r>
              <a:rPr lang="en-US" sz="3537">
                <a:solidFill>
                  <a:srgbClr val="000000"/>
                </a:solidFill>
                <a:latin typeface="Montserrat Bold"/>
              </a:rPr>
              <a:t>En Angular veníamos acostumbrados a poder utilizar dentro de nuestra carpeta SRC archivos estáticos pero en Angular 18, este ya no es el caso. Para poder utilizar archivos estáticos hay que utlizar la carpeta public y las URLS deben apuntar hacia adentro de esta carpeta de forma “absoluta”</a:t>
            </a:r>
          </a:p>
        </p:txBody>
      </p:sp>
      <p:sp>
        <p:nvSpPr>
          <p:cNvPr name="TextBox 8" id="8"/>
          <p:cNvSpPr txBox="true"/>
          <p:nvPr/>
        </p:nvSpPr>
        <p:spPr>
          <a:xfrm rot="0">
            <a:off x="3141833" y="2059167"/>
            <a:ext cx="12004335" cy="1655842"/>
          </a:xfrm>
          <a:prstGeom prst="rect">
            <a:avLst/>
          </a:prstGeom>
        </p:spPr>
        <p:txBody>
          <a:bodyPr anchor="t" rtlCol="false" tIns="0" lIns="0" bIns="0" rIns="0">
            <a:spAutoFit/>
          </a:bodyPr>
          <a:lstStyle/>
          <a:p>
            <a:pPr algn="ctr">
              <a:lnSpc>
                <a:spcPts val="10527"/>
              </a:lnSpc>
            </a:pPr>
            <a:r>
              <a:rPr lang="en-US" sz="11320">
                <a:solidFill>
                  <a:srgbClr val="000000"/>
                </a:solidFill>
                <a:latin typeface="Impact"/>
              </a:rPr>
              <a:t>PUBLIC/ASSETS</a:t>
            </a:r>
          </a:p>
        </p:txBody>
      </p:sp>
      <p:sp>
        <p:nvSpPr>
          <p:cNvPr name="Freeform 9" id="9"/>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10" id="10"/>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71401"/>
            <a:ext cx="17212546" cy="9758652"/>
            <a:chOff x="0" y="0"/>
            <a:chExt cx="2186594" cy="1239689"/>
          </a:xfrm>
        </p:grpSpPr>
        <p:sp>
          <p:nvSpPr>
            <p:cNvPr name="Freeform 4" id="4"/>
            <p:cNvSpPr/>
            <p:nvPr/>
          </p:nvSpPr>
          <p:spPr>
            <a:xfrm flipH="false" flipV="false" rot="0">
              <a:off x="0" y="0"/>
              <a:ext cx="2186594" cy="1239689"/>
            </a:xfrm>
            <a:custGeom>
              <a:avLst/>
              <a:gdLst/>
              <a:ahLst/>
              <a:cxnLst/>
              <a:rect r="r" b="b" t="t" l="l"/>
              <a:pathLst>
                <a:path h="1239689" w="2186594">
                  <a:moveTo>
                    <a:pt x="18020" y="0"/>
                  </a:moveTo>
                  <a:lnTo>
                    <a:pt x="2168573" y="0"/>
                  </a:lnTo>
                  <a:cubicBezTo>
                    <a:pt x="2178526" y="0"/>
                    <a:pt x="2186594" y="8068"/>
                    <a:pt x="2186594" y="18020"/>
                  </a:cubicBezTo>
                  <a:lnTo>
                    <a:pt x="2186594" y="1221669"/>
                  </a:lnTo>
                  <a:cubicBezTo>
                    <a:pt x="2186594" y="1226448"/>
                    <a:pt x="2184695" y="1231032"/>
                    <a:pt x="2181316" y="1234411"/>
                  </a:cubicBezTo>
                  <a:cubicBezTo>
                    <a:pt x="2177936" y="1237791"/>
                    <a:pt x="2173353" y="1239689"/>
                    <a:pt x="2168573" y="1239689"/>
                  </a:cubicBezTo>
                  <a:lnTo>
                    <a:pt x="18020" y="1239689"/>
                  </a:lnTo>
                  <a:cubicBezTo>
                    <a:pt x="8068" y="1239689"/>
                    <a:pt x="0" y="1231621"/>
                    <a:pt x="0" y="1221669"/>
                  </a:cubicBezTo>
                  <a:lnTo>
                    <a:pt x="0" y="18020"/>
                  </a:lnTo>
                  <a:cubicBezTo>
                    <a:pt x="0" y="8068"/>
                    <a:pt x="8068" y="0"/>
                    <a:pt x="18020" y="0"/>
                  </a:cubicBezTo>
                  <a:close/>
                </a:path>
              </a:pathLst>
            </a:custGeom>
            <a:solidFill>
              <a:srgbClr val="97A2F1"/>
            </a:solidFill>
            <a:ln w="12700">
              <a:solidFill>
                <a:srgbClr val="000000"/>
              </a:solidFill>
            </a:ln>
          </p:spPr>
        </p:sp>
      </p:grpSp>
      <p:grpSp>
        <p:nvGrpSpPr>
          <p:cNvPr name="Group 5" id="5"/>
          <p:cNvGrpSpPr/>
          <p:nvPr/>
        </p:nvGrpSpPr>
        <p:grpSpPr>
          <a:xfrm rot="0">
            <a:off x="537727" y="271401"/>
            <a:ext cx="17212546" cy="9758652"/>
            <a:chOff x="0" y="0"/>
            <a:chExt cx="1960961" cy="1111767"/>
          </a:xfrm>
        </p:grpSpPr>
        <p:sp>
          <p:nvSpPr>
            <p:cNvPr name="Freeform 6" id="6"/>
            <p:cNvSpPr/>
            <p:nvPr/>
          </p:nvSpPr>
          <p:spPr>
            <a:xfrm flipH="false" flipV="false" rot="0">
              <a:off x="0" y="0"/>
              <a:ext cx="1960961" cy="1111767"/>
            </a:xfrm>
            <a:custGeom>
              <a:avLst/>
              <a:gdLst/>
              <a:ahLst/>
              <a:cxnLst/>
              <a:rect r="r" b="b" t="t" l="l"/>
              <a:pathLst>
                <a:path h="1111767" w="1960961">
                  <a:moveTo>
                    <a:pt x="18020" y="0"/>
                  </a:moveTo>
                  <a:lnTo>
                    <a:pt x="1942941" y="0"/>
                  </a:lnTo>
                  <a:cubicBezTo>
                    <a:pt x="1952893" y="0"/>
                    <a:pt x="1960961" y="8068"/>
                    <a:pt x="1960961" y="18020"/>
                  </a:cubicBezTo>
                  <a:lnTo>
                    <a:pt x="1960961" y="1093747"/>
                  </a:lnTo>
                  <a:cubicBezTo>
                    <a:pt x="1960961" y="1103699"/>
                    <a:pt x="1952893" y="1111767"/>
                    <a:pt x="1942941" y="1111767"/>
                  </a:cubicBezTo>
                  <a:lnTo>
                    <a:pt x="18020" y="1111767"/>
                  </a:lnTo>
                  <a:cubicBezTo>
                    <a:pt x="8068" y="1111767"/>
                    <a:pt x="0" y="1103699"/>
                    <a:pt x="0" y="1093747"/>
                  </a:cubicBezTo>
                  <a:lnTo>
                    <a:pt x="0" y="18020"/>
                  </a:lnTo>
                  <a:cubicBezTo>
                    <a:pt x="0" y="8068"/>
                    <a:pt x="8068" y="0"/>
                    <a:pt x="18020" y="0"/>
                  </a:cubicBezTo>
                  <a:close/>
                </a:path>
              </a:pathLst>
            </a:custGeom>
            <a:blipFill>
              <a:blip r:embed="rId3"/>
              <a:stretch>
                <a:fillRect l="-538" t="-45990" r="0" b="-47023"/>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8" id="8"/>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Freeform 9" id="9"/>
          <p:cNvSpPr/>
          <p:nvPr/>
        </p:nvSpPr>
        <p:spPr>
          <a:xfrm flipH="false" flipV="false" rot="0">
            <a:off x="1233217" y="2596783"/>
            <a:ext cx="15821567" cy="5093434"/>
          </a:xfrm>
          <a:custGeom>
            <a:avLst/>
            <a:gdLst/>
            <a:ahLst/>
            <a:cxnLst/>
            <a:rect r="r" b="b" t="t" l="l"/>
            <a:pathLst>
              <a:path h="5093434" w="15821567">
                <a:moveTo>
                  <a:pt x="0" y="0"/>
                </a:moveTo>
                <a:lnTo>
                  <a:pt x="15821566" y="0"/>
                </a:lnTo>
                <a:lnTo>
                  <a:pt x="15821566" y="5093434"/>
                </a:lnTo>
                <a:lnTo>
                  <a:pt x="0" y="5093434"/>
                </a:lnTo>
                <a:lnTo>
                  <a:pt x="0" y="0"/>
                </a:lnTo>
                <a:close/>
              </a:path>
            </a:pathLst>
          </a:custGeom>
          <a:blipFill>
            <a:blip r:embed="rId6"/>
            <a:stretch>
              <a:fillRect l="0" t="0" r="0" b="0"/>
            </a:stretch>
          </a:blipFill>
        </p:spPr>
      </p:sp>
      <p:sp>
        <p:nvSpPr>
          <p:cNvPr name="TextBox 10" id="10"/>
          <p:cNvSpPr txBox="true"/>
          <p:nvPr/>
        </p:nvSpPr>
        <p:spPr>
          <a:xfrm rot="0">
            <a:off x="14017240" y="800878"/>
            <a:ext cx="3242060" cy="704682"/>
          </a:xfrm>
          <a:prstGeom prst="rect">
            <a:avLst/>
          </a:prstGeom>
        </p:spPr>
        <p:txBody>
          <a:bodyPr anchor="t" rtlCol="false" tIns="0" lIns="0" bIns="0" rIns="0">
            <a:spAutoFit/>
          </a:bodyPr>
          <a:lstStyle/>
          <a:p>
            <a:pPr algn="ctr">
              <a:lnSpc>
                <a:spcPts val="4481"/>
              </a:lnSpc>
            </a:pPr>
            <a:r>
              <a:rPr lang="en-US" sz="4818">
                <a:solidFill>
                  <a:srgbClr val="000000"/>
                </a:solidFill>
                <a:latin typeface="Impact"/>
              </a:rPr>
              <a:t>PUBLIC/ASSETS</a:t>
            </a:r>
          </a:p>
        </p:txBody>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61947"/>
            <a:ext cx="17212546" cy="9809357"/>
            <a:chOff x="0" y="0"/>
            <a:chExt cx="2175291" cy="1239689"/>
          </a:xfrm>
        </p:grpSpPr>
        <p:sp>
          <p:nvSpPr>
            <p:cNvPr name="Freeform 4" id="4"/>
            <p:cNvSpPr/>
            <p:nvPr/>
          </p:nvSpPr>
          <p:spPr>
            <a:xfrm flipH="false" flipV="false" rot="0">
              <a:off x="0" y="0"/>
              <a:ext cx="2175291" cy="1239689"/>
            </a:xfrm>
            <a:custGeom>
              <a:avLst/>
              <a:gdLst/>
              <a:ahLst/>
              <a:cxnLst/>
              <a:rect r="r" b="b" t="t" l="l"/>
              <a:pathLst>
                <a:path h="1239689" w="2175291">
                  <a:moveTo>
                    <a:pt x="18114" y="0"/>
                  </a:moveTo>
                  <a:lnTo>
                    <a:pt x="2157177" y="0"/>
                  </a:lnTo>
                  <a:cubicBezTo>
                    <a:pt x="2161981" y="0"/>
                    <a:pt x="2166588" y="1908"/>
                    <a:pt x="2169985" y="5305"/>
                  </a:cubicBezTo>
                  <a:cubicBezTo>
                    <a:pt x="2173382" y="8702"/>
                    <a:pt x="2175291" y="13310"/>
                    <a:pt x="2175291" y="18114"/>
                  </a:cubicBezTo>
                  <a:lnTo>
                    <a:pt x="2175291" y="1221575"/>
                  </a:lnTo>
                  <a:cubicBezTo>
                    <a:pt x="2175291" y="1226379"/>
                    <a:pt x="2173382" y="1230987"/>
                    <a:pt x="2169985" y="1234384"/>
                  </a:cubicBezTo>
                  <a:cubicBezTo>
                    <a:pt x="2166588" y="1237781"/>
                    <a:pt x="2161981" y="1239689"/>
                    <a:pt x="2157177" y="1239689"/>
                  </a:cubicBezTo>
                  <a:lnTo>
                    <a:pt x="18114" y="1239689"/>
                  </a:lnTo>
                  <a:cubicBezTo>
                    <a:pt x="13310" y="1239689"/>
                    <a:pt x="8702" y="1237781"/>
                    <a:pt x="5305" y="1234384"/>
                  </a:cubicBezTo>
                  <a:cubicBezTo>
                    <a:pt x="1908" y="1230987"/>
                    <a:pt x="0" y="1226379"/>
                    <a:pt x="0" y="1221575"/>
                  </a:cubicBezTo>
                  <a:lnTo>
                    <a:pt x="0" y="18114"/>
                  </a:lnTo>
                  <a:cubicBezTo>
                    <a:pt x="0" y="13310"/>
                    <a:pt x="1908" y="8702"/>
                    <a:pt x="5305" y="5305"/>
                  </a:cubicBezTo>
                  <a:cubicBezTo>
                    <a:pt x="8702" y="1908"/>
                    <a:pt x="13310" y="0"/>
                    <a:pt x="18114" y="0"/>
                  </a:cubicBezTo>
                  <a:close/>
                </a:path>
              </a:pathLst>
            </a:custGeom>
            <a:solidFill>
              <a:srgbClr val="97A2F1"/>
            </a:solidFill>
            <a:ln w="12700">
              <a:solidFill>
                <a:srgbClr val="000000"/>
              </a:solidFill>
            </a:ln>
          </p:spPr>
        </p:sp>
      </p:grpSp>
      <p:grpSp>
        <p:nvGrpSpPr>
          <p:cNvPr name="Group 5" id="5"/>
          <p:cNvGrpSpPr/>
          <p:nvPr/>
        </p:nvGrpSpPr>
        <p:grpSpPr>
          <a:xfrm rot="0">
            <a:off x="537727" y="261947"/>
            <a:ext cx="17212546" cy="9809357"/>
            <a:chOff x="0" y="0"/>
            <a:chExt cx="1950825" cy="1111767"/>
          </a:xfrm>
        </p:grpSpPr>
        <p:sp>
          <p:nvSpPr>
            <p:cNvPr name="Freeform 6" id="6"/>
            <p:cNvSpPr/>
            <p:nvPr/>
          </p:nvSpPr>
          <p:spPr>
            <a:xfrm flipH="false" flipV="false" rot="0">
              <a:off x="0" y="0"/>
              <a:ext cx="1950825" cy="1111767"/>
            </a:xfrm>
            <a:custGeom>
              <a:avLst/>
              <a:gdLst/>
              <a:ahLst/>
              <a:cxnLst/>
              <a:rect r="r" b="b" t="t" l="l"/>
              <a:pathLst>
                <a:path h="1111767" w="1950825">
                  <a:moveTo>
                    <a:pt x="18114" y="0"/>
                  </a:moveTo>
                  <a:lnTo>
                    <a:pt x="1932711" y="0"/>
                  </a:lnTo>
                  <a:cubicBezTo>
                    <a:pt x="1937515" y="0"/>
                    <a:pt x="1942122" y="1908"/>
                    <a:pt x="1945519" y="5305"/>
                  </a:cubicBezTo>
                  <a:cubicBezTo>
                    <a:pt x="1948916" y="8702"/>
                    <a:pt x="1950825" y="13310"/>
                    <a:pt x="1950825" y="18114"/>
                  </a:cubicBezTo>
                  <a:lnTo>
                    <a:pt x="1950825" y="1093653"/>
                  </a:lnTo>
                  <a:cubicBezTo>
                    <a:pt x="1950825" y="1098457"/>
                    <a:pt x="1948916" y="1103064"/>
                    <a:pt x="1945519" y="1106461"/>
                  </a:cubicBezTo>
                  <a:cubicBezTo>
                    <a:pt x="1942122" y="1109858"/>
                    <a:pt x="1937515" y="1111767"/>
                    <a:pt x="1932711" y="1111767"/>
                  </a:cubicBezTo>
                  <a:lnTo>
                    <a:pt x="18114" y="1111767"/>
                  </a:lnTo>
                  <a:cubicBezTo>
                    <a:pt x="13310" y="1111767"/>
                    <a:pt x="8702" y="1109858"/>
                    <a:pt x="5305" y="1106461"/>
                  </a:cubicBezTo>
                  <a:cubicBezTo>
                    <a:pt x="1908" y="1103064"/>
                    <a:pt x="0" y="1098457"/>
                    <a:pt x="0" y="1093653"/>
                  </a:cubicBezTo>
                  <a:lnTo>
                    <a:pt x="0" y="18114"/>
                  </a:lnTo>
                  <a:cubicBezTo>
                    <a:pt x="0" y="13310"/>
                    <a:pt x="1908" y="8702"/>
                    <a:pt x="5305" y="5305"/>
                  </a:cubicBezTo>
                  <a:cubicBezTo>
                    <a:pt x="8702" y="1908"/>
                    <a:pt x="13310" y="0"/>
                    <a:pt x="18114" y="0"/>
                  </a:cubicBezTo>
                  <a:close/>
                </a:path>
              </a:pathLst>
            </a:custGeom>
            <a:blipFill>
              <a:blip r:embed="rId3"/>
              <a:stretch>
                <a:fillRect l="-538" t="-45494" r="0" b="-46522"/>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8" id="8"/>
          <p:cNvSpPr/>
          <p:nvPr/>
        </p:nvSpPr>
        <p:spPr>
          <a:xfrm flipH="false" flipV="false" rot="0">
            <a:off x="2893550" y="2911583"/>
            <a:ext cx="12902628" cy="5451195"/>
          </a:xfrm>
          <a:custGeom>
            <a:avLst/>
            <a:gdLst/>
            <a:ahLst/>
            <a:cxnLst/>
            <a:rect r="r" b="b" t="t" l="l"/>
            <a:pathLst>
              <a:path h="5451195" w="12902628">
                <a:moveTo>
                  <a:pt x="0" y="0"/>
                </a:moveTo>
                <a:lnTo>
                  <a:pt x="12902628" y="0"/>
                </a:lnTo>
                <a:lnTo>
                  <a:pt x="12902628" y="5451196"/>
                </a:lnTo>
                <a:lnTo>
                  <a:pt x="0" y="5451196"/>
                </a:lnTo>
                <a:lnTo>
                  <a:pt x="0" y="0"/>
                </a:lnTo>
                <a:close/>
              </a:path>
            </a:pathLst>
          </a:custGeom>
          <a:blipFill>
            <a:blip r:embed="rId5"/>
            <a:stretch>
              <a:fillRect l="0" t="0" r="0" b="0"/>
            </a:stretch>
          </a:blipFill>
        </p:spPr>
      </p:sp>
      <p:sp>
        <p:nvSpPr>
          <p:cNvPr name="TextBox 9" id="9"/>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
        <p:nvSpPr>
          <p:cNvPr name="TextBox 10" id="10"/>
          <p:cNvSpPr txBox="true"/>
          <p:nvPr/>
        </p:nvSpPr>
        <p:spPr>
          <a:xfrm rot="0">
            <a:off x="8435282" y="795520"/>
            <a:ext cx="8541166" cy="1168433"/>
          </a:xfrm>
          <a:prstGeom prst="rect">
            <a:avLst/>
          </a:prstGeom>
        </p:spPr>
        <p:txBody>
          <a:bodyPr anchor="t" rtlCol="false" tIns="0" lIns="0" bIns="0" rIns="0">
            <a:spAutoFit/>
          </a:bodyPr>
          <a:lstStyle/>
          <a:p>
            <a:pPr algn="ctr">
              <a:lnSpc>
                <a:spcPts val="7490"/>
              </a:lnSpc>
            </a:pPr>
            <a:r>
              <a:rPr lang="en-US" sz="8054">
                <a:solidFill>
                  <a:srgbClr val="000000"/>
                </a:solidFill>
                <a:latin typeface="Impact"/>
              </a:rPr>
              <a:t>SIGNAL INPUTS</a:t>
            </a:r>
          </a:p>
        </p:txBody>
      </p:sp>
      <p:sp>
        <p:nvSpPr>
          <p:cNvPr name="Freeform 11" id="11"/>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6"/>
            <a:stretch>
              <a:fillRect l="0" t="0" r="0" b="0"/>
            </a:stretch>
          </a:blipFill>
        </p:spPr>
      </p:sp>
      <p:sp>
        <p:nvSpPr>
          <p:cNvPr name="Freeform 12" id="12"/>
          <p:cNvSpPr/>
          <p:nvPr/>
        </p:nvSpPr>
        <p:spPr>
          <a:xfrm flipH="false" flipV="false" rot="0">
            <a:off x="7647208" y="7466162"/>
            <a:ext cx="1122173" cy="1249383"/>
          </a:xfrm>
          <a:custGeom>
            <a:avLst/>
            <a:gdLst/>
            <a:ahLst/>
            <a:cxnLst/>
            <a:rect r="r" b="b" t="t" l="l"/>
            <a:pathLst>
              <a:path h="1249383" w="1122173">
                <a:moveTo>
                  <a:pt x="0" y="0"/>
                </a:moveTo>
                <a:lnTo>
                  <a:pt x="1122173" y="0"/>
                </a:lnTo>
                <a:lnTo>
                  <a:pt x="1122173" y="1249383"/>
                </a:lnTo>
                <a:lnTo>
                  <a:pt x="0" y="12493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8957894" y="7838877"/>
            <a:ext cx="4758431" cy="1000178"/>
          </a:xfrm>
          <a:prstGeom prst="rect">
            <a:avLst/>
          </a:prstGeom>
        </p:spPr>
        <p:txBody>
          <a:bodyPr anchor="t" rtlCol="false" tIns="0" lIns="0" bIns="0" rIns="0">
            <a:spAutoFit/>
          </a:bodyPr>
          <a:lstStyle/>
          <a:p>
            <a:pPr algn="ctr">
              <a:lnSpc>
                <a:spcPts val="4084"/>
              </a:lnSpc>
            </a:pPr>
            <a:r>
              <a:rPr lang="en-US" sz="2917">
                <a:solidFill>
                  <a:srgbClr val="FFFFFF"/>
                </a:solidFill>
                <a:latin typeface="Montserrat Bold"/>
              </a:rPr>
              <a:t>manipulación de valores</a:t>
            </a:r>
          </a:p>
          <a:p>
            <a:pPr algn="ctr">
              <a:lnSpc>
                <a:spcPts val="4084"/>
              </a:lnSpc>
              <a:spcBef>
                <a:spcPct val="0"/>
              </a:spcBef>
            </a:pPr>
            <a:r>
              <a:rPr lang="en-US" sz="2917">
                <a:solidFill>
                  <a:srgbClr val="FFFFFF"/>
                </a:solidFill>
                <a:latin typeface="Montserrat Bold"/>
              </a:rPr>
              <a:t>como signales normales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61947"/>
            <a:ext cx="17212546" cy="9809357"/>
            <a:chOff x="0" y="0"/>
            <a:chExt cx="2175291" cy="1239689"/>
          </a:xfrm>
        </p:grpSpPr>
        <p:sp>
          <p:nvSpPr>
            <p:cNvPr name="Freeform 4" id="4"/>
            <p:cNvSpPr/>
            <p:nvPr/>
          </p:nvSpPr>
          <p:spPr>
            <a:xfrm flipH="false" flipV="false" rot="0">
              <a:off x="0" y="0"/>
              <a:ext cx="2175291" cy="1239689"/>
            </a:xfrm>
            <a:custGeom>
              <a:avLst/>
              <a:gdLst/>
              <a:ahLst/>
              <a:cxnLst/>
              <a:rect r="r" b="b" t="t" l="l"/>
              <a:pathLst>
                <a:path h="1239689" w="2175291">
                  <a:moveTo>
                    <a:pt x="18114" y="0"/>
                  </a:moveTo>
                  <a:lnTo>
                    <a:pt x="2157177" y="0"/>
                  </a:lnTo>
                  <a:cubicBezTo>
                    <a:pt x="2161981" y="0"/>
                    <a:pt x="2166588" y="1908"/>
                    <a:pt x="2169985" y="5305"/>
                  </a:cubicBezTo>
                  <a:cubicBezTo>
                    <a:pt x="2173382" y="8702"/>
                    <a:pt x="2175291" y="13310"/>
                    <a:pt x="2175291" y="18114"/>
                  </a:cubicBezTo>
                  <a:lnTo>
                    <a:pt x="2175291" y="1221575"/>
                  </a:lnTo>
                  <a:cubicBezTo>
                    <a:pt x="2175291" y="1226379"/>
                    <a:pt x="2173382" y="1230987"/>
                    <a:pt x="2169985" y="1234384"/>
                  </a:cubicBezTo>
                  <a:cubicBezTo>
                    <a:pt x="2166588" y="1237781"/>
                    <a:pt x="2161981" y="1239689"/>
                    <a:pt x="2157177" y="1239689"/>
                  </a:cubicBezTo>
                  <a:lnTo>
                    <a:pt x="18114" y="1239689"/>
                  </a:lnTo>
                  <a:cubicBezTo>
                    <a:pt x="13310" y="1239689"/>
                    <a:pt x="8702" y="1237781"/>
                    <a:pt x="5305" y="1234384"/>
                  </a:cubicBezTo>
                  <a:cubicBezTo>
                    <a:pt x="1908" y="1230987"/>
                    <a:pt x="0" y="1226379"/>
                    <a:pt x="0" y="1221575"/>
                  </a:cubicBezTo>
                  <a:lnTo>
                    <a:pt x="0" y="18114"/>
                  </a:lnTo>
                  <a:cubicBezTo>
                    <a:pt x="0" y="13310"/>
                    <a:pt x="1908" y="8702"/>
                    <a:pt x="5305" y="5305"/>
                  </a:cubicBezTo>
                  <a:cubicBezTo>
                    <a:pt x="8702" y="1908"/>
                    <a:pt x="13310" y="0"/>
                    <a:pt x="18114" y="0"/>
                  </a:cubicBezTo>
                  <a:close/>
                </a:path>
              </a:pathLst>
            </a:custGeom>
            <a:solidFill>
              <a:srgbClr val="97A2F1"/>
            </a:solidFill>
            <a:ln w="12700">
              <a:solidFill>
                <a:srgbClr val="000000"/>
              </a:solidFill>
            </a:ln>
          </p:spPr>
        </p:sp>
      </p:grpSp>
      <p:grpSp>
        <p:nvGrpSpPr>
          <p:cNvPr name="Group 5" id="5"/>
          <p:cNvGrpSpPr/>
          <p:nvPr/>
        </p:nvGrpSpPr>
        <p:grpSpPr>
          <a:xfrm rot="0">
            <a:off x="537727" y="261947"/>
            <a:ext cx="17212546" cy="9809357"/>
            <a:chOff x="0" y="0"/>
            <a:chExt cx="1950825" cy="1111767"/>
          </a:xfrm>
        </p:grpSpPr>
        <p:sp>
          <p:nvSpPr>
            <p:cNvPr name="Freeform 6" id="6"/>
            <p:cNvSpPr/>
            <p:nvPr/>
          </p:nvSpPr>
          <p:spPr>
            <a:xfrm flipH="false" flipV="false" rot="0">
              <a:off x="0" y="0"/>
              <a:ext cx="1950825" cy="1111767"/>
            </a:xfrm>
            <a:custGeom>
              <a:avLst/>
              <a:gdLst/>
              <a:ahLst/>
              <a:cxnLst/>
              <a:rect r="r" b="b" t="t" l="l"/>
              <a:pathLst>
                <a:path h="1111767" w="1950825">
                  <a:moveTo>
                    <a:pt x="18114" y="0"/>
                  </a:moveTo>
                  <a:lnTo>
                    <a:pt x="1932711" y="0"/>
                  </a:lnTo>
                  <a:cubicBezTo>
                    <a:pt x="1937515" y="0"/>
                    <a:pt x="1942122" y="1908"/>
                    <a:pt x="1945519" y="5305"/>
                  </a:cubicBezTo>
                  <a:cubicBezTo>
                    <a:pt x="1948916" y="8702"/>
                    <a:pt x="1950825" y="13310"/>
                    <a:pt x="1950825" y="18114"/>
                  </a:cubicBezTo>
                  <a:lnTo>
                    <a:pt x="1950825" y="1093653"/>
                  </a:lnTo>
                  <a:cubicBezTo>
                    <a:pt x="1950825" y="1098457"/>
                    <a:pt x="1948916" y="1103064"/>
                    <a:pt x="1945519" y="1106461"/>
                  </a:cubicBezTo>
                  <a:cubicBezTo>
                    <a:pt x="1942122" y="1109858"/>
                    <a:pt x="1937515" y="1111767"/>
                    <a:pt x="1932711" y="1111767"/>
                  </a:cubicBezTo>
                  <a:lnTo>
                    <a:pt x="18114" y="1111767"/>
                  </a:lnTo>
                  <a:cubicBezTo>
                    <a:pt x="13310" y="1111767"/>
                    <a:pt x="8702" y="1109858"/>
                    <a:pt x="5305" y="1106461"/>
                  </a:cubicBezTo>
                  <a:cubicBezTo>
                    <a:pt x="1908" y="1103064"/>
                    <a:pt x="0" y="1098457"/>
                    <a:pt x="0" y="1093653"/>
                  </a:cubicBezTo>
                  <a:lnTo>
                    <a:pt x="0" y="18114"/>
                  </a:lnTo>
                  <a:cubicBezTo>
                    <a:pt x="0" y="13310"/>
                    <a:pt x="1908" y="8702"/>
                    <a:pt x="5305" y="5305"/>
                  </a:cubicBezTo>
                  <a:cubicBezTo>
                    <a:pt x="8702" y="1908"/>
                    <a:pt x="13310" y="0"/>
                    <a:pt x="18114" y="0"/>
                  </a:cubicBezTo>
                  <a:close/>
                </a:path>
              </a:pathLst>
            </a:custGeom>
            <a:blipFill>
              <a:blip r:embed="rId3"/>
              <a:stretch>
                <a:fillRect l="-538" t="-45494" r="0" b="-46522"/>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8" id="8"/>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Freeform 9" id="9"/>
          <p:cNvSpPr/>
          <p:nvPr/>
        </p:nvSpPr>
        <p:spPr>
          <a:xfrm flipH="false" flipV="false" rot="0">
            <a:off x="618447" y="4079867"/>
            <a:ext cx="17041823" cy="2779002"/>
          </a:xfrm>
          <a:custGeom>
            <a:avLst/>
            <a:gdLst/>
            <a:ahLst/>
            <a:cxnLst/>
            <a:rect r="r" b="b" t="t" l="l"/>
            <a:pathLst>
              <a:path h="2779002" w="17041823">
                <a:moveTo>
                  <a:pt x="0" y="0"/>
                </a:moveTo>
                <a:lnTo>
                  <a:pt x="17041822" y="0"/>
                </a:lnTo>
                <a:lnTo>
                  <a:pt x="17041822" y="2779003"/>
                </a:lnTo>
                <a:lnTo>
                  <a:pt x="0" y="2779003"/>
                </a:lnTo>
                <a:lnTo>
                  <a:pt x="0" y="0"/>
                </a:lnTo>
                <a:close/>
              </a:path>
            </a:pathLst>
          </a:custGeom>
          <a:blipFill>
            <a:blip r:embed="rId6"/>
            <a:stretch>
              <a:fillRect l="0" t="0" r="0" b="0"/>
            </a:stretch>
          </a:blipFill>
        </p:spPr>
      </p:sp>
      <p:sp>
        <p:nvSpPr>
          <p:cNvPr name="TextBox 10" id="10"/>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
        <p:nvSpPr>
          <p:cNvPr name="TextBox 11" id="11"/>
          <p:cNvSpPr txBox="true"/>
          <p:nvPr/>
        </p:nvSpPr>
        <p:spPr>
          <a:xfrm rot="0">
            <a:off x="8435282" y="795520"/>
            <a:ext cx="8541166" cy="1168433"/>
          </a:xfrm>
          <a:prstGeom prst="rect">
            <a:avLst/>
          </a:prstGeom>
        </p:spPr>
        <p:txBody>
          <a:bodyPr anchor="t" rtlCol="false" tIns="0" lIns="0" bIns="0" rIns="0">
            <a:spAutoFit/>
          </a:bodyPr>
          <a:lstStyle/>
          <a:p>
            <a:pPr algn="ctr">
              <a:lnSpc>
                <a:spcPts val="7490"/>
              </a:lnSpc>
            </a:pPr>
            <a:r>
              <a:rPr lang="en-US" sz="8054">
                <a:solidFill>
                  <a:srgbClr val="000000"/>
                </a:solidFill>
                <a:latin typeface="Impact"/>
              </a:rPr>
              <a:t>SIGNAL INPUTS</a:t>
            </a:r>
          </a:p>
        </p:txBody>
      </p:sp>
      <p:sp>
        <p:nvSpPr>
          <p:cNvPr name="Freeform 12" id="12"/>
          <p:cNvSpPr/>
          <p:nvPr/>
        </p:nvSpPr>
        <p:spPr>
          <a:xfrm flipH="false" flipV="false" rot="0">
            <a:off x="2344598" y="5925049"/>
            <a:ext cx="1936491" cy="2156013"/>
          </a:xfrm>
          <a:custGeom>
            <a:avLst/>
            <a:gdLst/>
            <a:ahLst/>
            <a:cxnLst/>
            <a:rect r="r" b="b" t="t" l="l"/>
            <a:pathLst>
              <a:path h="2156013" w="1936491">
                <a:moveTo>
                  <a:pt x="0" y="0"/>
                </a:moveTo>
                <a:lnTo>
                  <a:pt x="1936492" y="0"/>
                </a:lnTo>
                <a:lnTo>
                  <a:pt x="1936492" y="2156013"/>
                </a:lnTo>
                <a:lnTo>
                  <a:pt x="0" y="21560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4459287" y="7347704"/>
            <a:ext cx="8781157" cy="853210"/>
          </a:xfrm>
          <a:prstGeom prst="rect">
            <a:avLst/>
          </a:prstGeom>
        </p:spPr>
        <p:txBody>
          <a:bodyPr anchor="t" rtlCol="false" tIns="0" lIns="0" bIns="0" rIns="0">
            <a:spAutoFit/>
          </a:bodyPr>
          <a:lstStyle/>
          <a:p>
            <a:pPr algn="ctr">
              <a:lnSpc>
                <a:spcPts val="7047"/>
              </a:lnSpc>
              <a:spcBef>
                <a:spcPct val="0"/>
              </a:spcBef>
            </a:pPr>
            <a:r>
              <a:rPr lang="en-US" sz="5034">
                <a:solidFill>
                  <a:srgbClr val="FFFFFF"/>
                </a:solidFill>
                <a:latin typeface="Montserrat Bold"/>
              </a:rPr>
              <a:t>transformación de valores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61947"/>
            <a:ext cx="17212546" cy="9809357"/>
            <a:chOff x="0" y="0"/>
            <a:chExt cx="2175291" cy="1239689"/>
          </a:xfrm>
        </p:grpSpPr>
        <p:sp>
          <p:nvSpPr>
            <p:cNvPr name="Freeform 4" id="4"/>
            <p:cNvSpPr/>
            <p:nvPr/>
          </p:nvSpPr>
          <p:spPr>
            <a:xfrm flipH="false" flipV="false" rot="0">
              <a:off x="0" y="0"/>
              <a:ext cx="2175291" cy="1239689"/>
            </a:xfrm>
            <a:custGeom>
              <a:avLst/>
              <a:gdLst/>
              <a:ahLst/>
              <a:cxnLst/>
              <a:rect r="r" b="b" t="t" l="l"/>
              <a:pathLst>
                <a:path h="1239689" w="2175291">
                  <a:moveTo>
                    <a:pt x="18114" y="0"/>
                  </a:moveTo>
                  <a:lnTo>
                    <a:pt x="2157177" y="0"/>
                  </a:lnTo>
                  <a:cubicBezTo>
                    <a:pt x="2161981" y="0"/>
                    <a:pt x="2166588" y="1908"/>
                    <a:pt x="2169985" y="5305"/>
                  </a:cubicBezTo>
                  <a:cubicBezTo>
                    <a:pt x="2173382" y="8702"/>
                    <a:pt x="2175291" y="13310"/>
                    <a:pt x="2175291" y="18114"/>
                  </a:cubicBezTo>
                  <a:lnTo>
                    <a:pt x="2175291" y="1221575"/>
                  </a:lnTo>
                  <a:cubicBezTo>
                    <a:pt x="2175291" y="1226379"/>
                    <a:pt x="2173382" y="1230987"/>
                    <a:pt x="2169985" y="1234384"/>
                  </a:cubicBezTo>
                  <a:cubicBezTo>
                    <a:pt x="2166588" y="1237781"/>
                    <a:pt x="2161981" y="1239689"/>
                    <a:pt x="2157177" y="1239689"/>
                  </a:cubicBezTo>
                  <a:lnTo>
                    <a:pt x="18114" y="1239689"/>
                  </a:lnTo>
                  <a:cubicBezTo>
                    <a:pt x="13310" y="1239689"/>
                    <a:pt x="8702" y="1237781"/>
                    <a:pt x="5305" y="1234384"/>
                  </a:cubicBezTo>
                  <a:cubicBezTo>
                    <a:pt x="1908" y="1230987"/>
                    <a:pt x="0" y="1226379"/>
                    <a:pt x="0" y="1221575"/>
                  </a:cubicBezTo>
                  <a:lnTo>
                    <a:pt x="0" y="18114"/>
                  </a:lnTo>
                  <a:cubicBezTo>
                    <a:pt x="0" y="13310"/>
                    <a:pt x="1908" y="8702"/>
                    <a:pt x="5305" y="5305"/>
                  </a:cubicBezTo>
                  <a:cubicBezTo>
                    <a:pt x="8702" y="1908"/>
                    <a:pt x="13310" y="0"/>
                    <a:pt x="18114" y="0"/>
                  </a:cubicBezTo>
                  <a:close/>
                </a:path>
              </a:pathLst>
            </a:custGeom>
            <a:solidFill>
              <a:srgbClr val="97A2F1"/>
            </a:solidFill>
            <a:ln w="12700">
              <a:solidFill>
                <a:srgbClr val="000000"/>
              </a:solidFill>
            </a:ln>
          </p:spPr>
        </p:sp>
      </p:grpSp>
      <p:grpSp>
        <p:nvGrpSpPr>
          <p:cNvPr name="Group 5" id="5"/>
          <p:cNvGrpSpPr/>
          <p:nvPr/>
        </p:nvGrpSpPr>
        <p:grpSpPr>
          <a:xfrm rot="0">
            <a:off x="537727" y="261947"/>
            <a:ext cx="17212546" cy="9809357"/>
            <a:chOff x="0" y="0"/>
            <a:chExt cx="1950825" cy="1111767"/>
          </a:xfrm>
        </p:grpSpPr>
        <p:sp>
          <p:nvSpPr>
            <p:cNvPr name="Freeform 6" id="6"/>
            <p:cNvSpPr/>
            <p:nvPr/>
          </p:nvSpPr>
          <p:spPr>
            <a:xfrm flipH="false" flipV="false" rot="0">
              <a:off x="0" y="0"/>
              <a:ext cx="1950825" cy="1111767"/>
            </a:xfrm>
            <a:custGeom>
              <a:avLst/>
              <a:gdLst/>
              <a:ahLst/>
              <a:cxnLst/>
              <a:rect r="r" b="b" t="t" l="l"/>
              <a:pathLst>
                <a:path h="1111767" w="1950825">
                  <a:moveTo>
                    <a:pt x="18114" y="0"/>
                  </a:moveTo>
                  <a:lnTo>
                    <a:pt x="1932711" y="0"/>
                  </a:lnTo>
                  <a:cubicBezTo>
                    <a:pt x="1937515" y="0"/>
                    <a:pt x="1942122" y="1908"/>
                    <a:pt x="1945519" y="5305"/>
                  </a:cubicBezTo>
                  <a:cubicBezTo>
                    <a:pt x="1948916" y="8702"/>
                    <a:pt x="1950825" y="13310"/>
                    <a:pt x="1950825" y="18114"/>
                  </a:cubicBezTo>
                  <a:lnTo>
                    <a:pt x="1950825" y="1093653"/>
                  </a:lnTo>
                  <a:cubicBezTo>
                    <a:pt x="1950825" y="1098457"/>
                    <a:pt x="1948916" y="1103064"/>
                    <a:pt x="1945519" y="1106461"/>
                  </a:cubicBezTo>
                  <a:cubicBezTo>
                    <a:pt x="1942122" y="1109858"/>
                    <a:pt x="1937515" y="1111767"/>
                    <a:pt x="1932711" y="1111767"/>
                  </a:cubicBezTo>
                  <a:lnTo>
                    <a:pt x="18114" y="1111767"/>
                  </a:lnTo>
                  <a:cubicBezTo>
                    <a:pt x="13310" y="1111767"/>
                    <a:pt x="8702" y="1109858"/>
                    <a:pt x="5305" y="1106461"/>
                  </a:cubicBezTo>
                  <a:cubicBezTo>
                    <a:pt x="1908" y="1103064"/>
                    <a:pt x="0" y="1098457"/>
                    <a:pt x="0" y="1093653"/>
                  </a:cubicBezTo>
                  <a:lnTo>
                    <a:pt x="0" y="18114"/>
                  </a:lnTo>
                  <a:cubicBezTo>
                    <a:pt x="0" y="13310"/>
                    <a:pt x="1908" y="8702"/>
                    <a:pt x="5305" y="5305"/>
                  </a:cubicBezTo>
                  <a:cubicBezTo>
                    <a:pt x="8702" y="1908"/>
                    <a:pt x="13310" y="0"/>
                    <a:pt x="18114" y="0"/>
                  </a:cubicBezTo>
                  <a:close/>
                </a:path>
              </a:pathLst>
            </a:custGeom>
            <a:blipFill>
              <a:blip r:embed="rId3"/>
              <a:stretch>
                <a:fillRect l="-538" t="-45494" r="0" b="-46522"/>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8" id="8"/>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Freeform 9" id="9"/>
          <p:cNvSpPr/>
          <p:nvPr/>
        </p:nvSpPr>
        <p:spPr>
          <a:xfrm flipH="false" flipV="false" rot="0">
            <a:off x="1784412" y="4251835"/>
            <a:ext cx="14769136" cy="2434111"/>
          </a:xfrm>
          <a:custGeom>
            <a:avLst/>
            <a:gdLst/>
            <a:ahLst/>
            <a:cxnLst/>
            <a:rect r="r" b="b" t="t" l="l"/>
            <a:pathLst>
              <a:path h="2434111" w="14769136">
                <a:moveTo>
                  <a:pt x="0" y="0"/>
                </a:moveTo>
                <a:lnTo>
                  <a:pt x="14769135" y="0"/>
                </a:lnTo>
                <a:lnTo>
                  <a:pt x="14769135" y="2434112"/>
                </a:lnTo>
                <a:lnTo>
                  <a:pt x="0" y="2434112"/>
                </a:lnTo>
                <a:lnTo>
                  <a:pt x="0" y="0"/>
                </a:lnTo>
                <a:close/>
              </a:path>
            </a:pathLst>
          </a:custGeom>
          <a:blipFill>
            <a:blip r:embed="rId6"/>
            <a:stretch>
              <a:fillRect l="0" t="0" r="0" b="0"/>
            </a:stretch>
          </a:blipFill>
        </p:spPr>
      </p:sp>
      <p:sp>
        <p:nvSpPr>
          <p:cNvPr name="Freeform 10" id="10"/>
          <p:cNvSpPr/>
          <p:nvPr/>
        </p:nvSpPr>
        <p:spPr>
          <a:xfrm flipH="false" flipV="false" rot="0">
            <a:off x="8867721" y="6058647"/>
            <a:ext cx="1936491" cy="2156013"/>
          </a:xfrm>
          <a:custGeom>
            <a:avLst/>
            <a:gdLst/>
            <a:ahLst/>
            <a:cxnLst/>
            <a:rect r="r" b="b" t="t" l="l"/>
            <a:pathLst>
              <a:path h="2156013" w="1936491">
                <a:moveTo>
                  <a:pt x="0" y="0"/>
                </a:moveTo>
                <a:lnTo>
                  <a:pt x="1936492" y="0"/>
                </a:lnTo>
                <a:lnTo>
                  <a:pt x="1936492" y="2156013"/>
                </a:lnTo>
                <a:lnTo>
                  <a:pt x="0" y="21560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
        <p:nvSpPr>
          <p:cNvPr name="TextBox 12" id="12"/>
          <p:cNvSpPr txBox="true"/>
          <p:nvPr/>
        </p:nvSpPr>
        <p:spPr>
          <a:xfrm rot="0">
            <a:off x="8435282" y="795520"/>
            <a:ext cx="8541166" cy="1168433"/>
          </a:xfrm>
          <a:prstGeom prst="rect">
            <a:avLst/>
          </a:prstGeom>
        </p:spPr>
        <p:txBody>
          <a:bodyPr anchor="t" rtlCol="false" tIns="0" lIns="0" bIns="0" rIns="0">
            <a:spAutoFit/>
          </a:bodyPr>
          <a:lstStyle/>
          <a:p>
            <a:pPr algn="ctr">
              <a:lnSpc>
                <a:spcPts val="7490"/>
              </a:lnSpc>
            </a:pPr>
            <a:r>
              <a:rPr lang="en-US" sz="8054">
                <a:solidFill>
                  <a:srgbClr val="000000"/>
                </a:solidFill>
                <a:latin typeface="Impact"/>
              </a:rPr>
              <a:t>SIGNAL INPUTS</a:t>
            </a:r>
          </a:p>
        </p:txBody>
      </p:sp>
      <p:sp>
        <p:nvSpPr>
          <p:cNvPr name="TextBox 13" id="13"/>
          <p:cNvSpPr txBox="true"/>
          <p:nvPr/>
        </p:nvSpPr>
        <p:spPr>
          <a:xfrm rot="0">
            <a:off x="10944659" y="7465359"/>
            <a:ext cx="4013746" cy="853210"/>
          </a:xfrm>
          <a:prstGeom prst="rect">
            <a:avLst/>
          </a:prstGeom>
        </p:spPr>
        <p:txBody>
          <a:bodyPr anchor="t" rtlCol="false" tIns="0" lIns="0" bIns="0" rIns="0">
            <a:spAutoFit/>
          </a:bodyPr>
          <a:lstStyle/>
          <a:p>
            <a:pPr algn="ctr">
              <a:lnSpc>
                <a:spcPts val="7047"/>
              </a:lnSpc>
              <a:spcBef>
                <a:spcPct val="0"/>
              </a:spcBef>
            </a:pPr>
            <a:r>
              <a:rPr lang="en-US" sz="5034">
                <a:solidFill>
                  <a:srgbClr val="FFFFFF"/>
                </a:solidFill>
                <a:latin typeface="Montserrat Bold"/>
              </a:rPr>
              <a:t>uso de Alias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61947"/>
            <a:ext cx="17212546" cy="9809357"/>
            <a:chOff x="0" y="0"/>
            <a:chExt cx="2175291" cy="1239689"/>
          </a:xfrm>
        </p:grpSpPr>
        <p:sp>
          <p:nvSpPr>
            <p:cNvPr name="Freeform 4" id="4"/>
            <p:cNvSpPr/>
            <p:nvPr/>
          </p:nvSpPr>
          <p:spPr>
            <a:xfrm flipH="false" flipV="false" rot="0">
              <a:off x="0" y="0"/>
              <a:ext cx="2175291" cy="1239689"/>
            </a:xfrm>
            <a:custGeom>
              <a:avLst/>
              <a:gdLst/>
              <a:ahLst/>
              <a:cxnLst/>
              <a:rect r="r" b="b" t="t" l="l"/>
              <a:pathLst>
                <a:path h="1239689" w="2175291">
                  <a:moveTo>
                    <a:pt x="18114" y="0"/>
                  </a:moveTo>
                  <a:lnTo>
                    <a:pt x="2157177" y="0"/>
                  </a:lnTo>
                  <a:cubicBezTo>
                    <a:pt x="2161981" y="0"/>
                    <a:pt x="2166588" y="1908"/>
                    <a:pt x="2169985" y="5305"/>
                  </a:cubicBezTo>
                  <a:cubicBezTo>
                    <a:pt x="2173382" y="8702"/>
                    <a:pt x="2175291" y="13310"/>
                    <a:pt x="2175291" y="18114"/>
                  </a:cubicBezTo>
                  <a:lnTo>
                    <a:pt x="2175291" y="1221575"/>
                  </a:lnTo>
                  <a:cubicBezTo>
                    <a:pt x="2175291" y="1226379"/>
                    <a:pt x="2173382" y="1230987"/>
                    <a:pt x="2169985" y="1234384"/>
                  </a:cubicBezTo>
                  <a:cubicBezTo>
                    <a:pt x="2166588" y="1237781"/>
                    <a:pt x="2161981" y="1239689"/>
                    <a:pt x="2157177" y="1239689"/>
                  </a:cubicBezTo>
                  <a:lnTo>
                    <a:pt x="18114" y="1239689"/>
                  </a:lnTo>
                  <a:cubicBezTo>
                    <a:pt x="13310" y="1239689"/>
                    <a:pt x="8702" y="1237781"/>
                    <a:pt x="5305" y="1234384"/>
                  </a:cubicBezTo>
                  <a:cubicBezTo>
                    <a:pt x="1908" y="1230987"/>
                    <a:pt x="0" y="1226379"/>
                    <a:pt x="0" y="1221575"/>
                  </a:cubicBezTo>
                  <a:lnTo>
                    <a:pt x="0" y="18114"/>
                  </a:lnTo>
                  <a:cubicBezTo>
                    <a:pt x="0" y="13310"/>
                    <a:pt x="1908" y="8702"/>
                    <a:pt x="5305" y="5305"/>
                  </a:cubicBezTo>
                  <a:cubicBezTo>
                    <a:pt x="8702" y="1908"/>
                    <a:pt x="13310" y="0"/>
                    <a:pt x="18114" y="0"/>
                  </a:cubicBezTo>
                  <a:close/>
                </a:path>
              </a:pathLst>
            </a:custGeom>
            <a:solidFill>
              <a:srgbClr val="97A2F1"/>
            </a:solidFill>
            <a:ln w="12700">
              <a:solidFill>
                <a:srgbClr val="000000"/>
              </a:solidFill>
            </a:ln>
          </p:spPr>
        </p:sp>
      </p:grpSp>
      <p:grpSp>
        <p:nvGrpSpPr>
          <p:cNvPr name="Group 5" id="5"/>
          <p:cNvGrpSpPr/>
          <p:nvPr/>
        </p:nvGrpSpPr>
        <p:grpSpPr>
          <a:xfrm rot="0">
            <a:off x="537727" y="261947"/>
            <a:ext cx="17212546" cy="9809357"/>
            <a:chOff x="0" y="0"/>
            <a:chExt cx="1950825" cy="1111767"/>
          </a:xfrm>
        </p:grpSpPr>
        <p:sp>
          <p:nvSpPr>
            <p:cNvPr name="Freeform 6" id="6"/>
            <p:cNvSpPr/>
            <p:nvPr/>
          </p:nvSpPr>
          <p:spPr>
            <a:xfrm flipH="false" flipV="false" rot="0">
              <a:off x="0" y="0"/>
              <a:ext cx="1950825" cy="1111767"/>
            </a:xfrm>
            <a:custGeom>
              <a:avLst/>
              <a:gdLst/>
              <a:ahLst/>
              <a:cxnLst/>
              <a:rect r="r" b="b" t="t" l="l"/>
              <a:pathLst>
                <a:path h="1111767" w="1950825">
                  <a:moveTo>
                    <a:pt x="18114" y="0"/>
                  </a:moveTo>
                  <a:lnTo>
                    <a:pt x="1932711" y="0"/>
                  </a:lnTo>
                  <a:cubicBezTo>
                    <a:pt x="1937515" y="0"/>
                    <a:pt x="1942122" y="1908"/>
                    <a:pt x="1945519" y="5305"/>
                  </a:cubicBezTo>
                  <a:cubicBezTo>
                    <a:pt x="1948916" y="8702"/>
                    <a:pt x="1950825" y="13310"/>
                    <a:pt x="1950825" y="18114"/>
                  </a:cubicBezTo>
                  <a:lnTo>
                    <a:pt x="1950825" y="1093653"/>
                  </a:lnTo>
                  <a:cubicBezTo>
                    <a:pt x="1950825" y="1098457"/>
                    <a:pt x="1948916" y="1103064"/>
                    <a:pt x="1945519" y="1106461"/>
                  </a:cubicBezTo>
                  <a:cubicBezTo>
                    <a:pt x="1942122" y="1109858"/>
                    <a:pt x="1937515" y="1111767"/>
                    <a:pt x="1932711" y="1111767"/>
                  </a:cubicBezTo>
                  <a:lnTo>
                    <a:pt x="18114" y="1111767"/>
                  </a:lnTo>
                  <a:cubicBezTo>
                    <a:pt x="13310" y="1111767"/>
                    <a:pt x="8702" y="1109858"/>
                    <a:pt x="5305" y="1106461"/>
                  </a:cubicBezTo>
                  <a:cubicBezTo>
                    <a:pt x="1908" y="1103064"/>
                    <a:pt x="0" y="1098457"/>
                    <a:pt x="0" y="1093653"/>
                  </a:cubicBezTo>
                  <a:lnTo>
                    <a:pt x="0" y="18114"/>
                  </a:lnTo>
                  <a:cubicBezTo>
                    <a:pt x="0" y="13310"/>
                    <a:pt x="1908" y="8702"/>
                    <a:pt x="5305" y="5305"/>
                  </a:cubicBezTo>
                  <a:cubicBezTo>
                    <a:pt x="8702" y="1908"/>
                    <a:pt x="13310" y="0"/>
                    <a:pt x="18114" y="0"/>
                  </a:cubicBezTo>
                  <a:close/>
                </a:path>
              </a:pathLst>
            </a:custGeom>
            <a:blipFill>
              <a:blip r:embed="rId3"/>
              <a:stretch>
                <a:fillRect l="-538" t="-45494" r="0" b="-46522"/>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8" id="8"/>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TextBox 9" id="9"/>
          <p:cNvSpPr txBox="true"/>
          <p:nvPr/>
        </p:nvSpPr>
        <p:spPr>
          <a:xfrm rot="0">
            <a:off x="1927654" y="3824324"/>
            <a:ext cx="14432692" cy="4248150"/>
          </a:xfrm>
          <a:prstGeom prst="rect">
            <a:avLst/>
          </a:prstGeom>
        </p:spPr>
        <p:txBody>
          <a:bodyPr anchor="t" rtlCol="false" tIns="0" lIns="0" bIns="0" rIns="0">
            <a:spAutoFit/>
          </a:bodyPr>
          <a:lstStyle/>
          <a:p>
            <a:pPr algn="l">
              <a:lnSpc>
                <a:spcPts val="4200"/>
              </a:lnSpc>
            </a:pPr>
            <a:r>
              <a:rPr lang="en-US" sz="3000">
                <a:solidFill>
                  <a:srgbClr val="000000"/>
                </a:solidFill>
                <a:latin typeface="Montserrat Bold"/>
              </a:rPr>
              <a:t>Nueva forma de declarar outputs (salidas) en Angular que proporciona una API más sencilla y segura para emitir valores desde componentes a componentes padre. </a:t>
            </a:r>
          </a:p>
          <a:p>
            <a:pPr algn="l">
              <a:lnSpc>
                <a:spcPts val="4200"/>
              </a:lnSpc>
            </a:pPr>
          </a:p>
          <a:p>
            <a:pPr algn="l">
              <a:lnSpc>
                <a:spcPts val="4200"/>
              </a:lnSpc>
              <a:spcBef>
                <a:spcPct val="0"/>
              </a:spcBef>
            </a:pPr>
            <a:r>
              <a:rPr lang="en-US" sz="3000">
                <a:solidFill>
                  <a:srgbClr val="000000"/>
                </a:solidFill>
                <a:latin typeface="Montserrat Bold"/>
              </a:rPr>
              <a:t>Ofrece mejoras en la seguridad de tipos y la limpieza automática de outputs. Los Signal Outputs se pueden declarar mediante las funciones output() y outputFromObservable(), reduciendo la necesidad de código repetitivo y complejidades innecesarias.</a:t>
            </a:r>
          </a:p>
        </p:txBody>
      </p:sp>
      <p:sp>
        <p:nvSpPr>
          <p:cNvPr name="TextBox 10" id="10"/>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
        <p:nvSpPr>
          <p:cNvPr name="TextBox 11" id="11"/>
          <p:cNvSpPr txBox="true"/>
          <p:nvPr/>
        </p:nvSpPr>
        <p:spPr>
          <a:xfrm rot="0">
            <a:off x="2187124" y="1887883"/>
            <a:ext cx="13913752" cy="1920301"/>
          </a:xfrm>
          <a:prstGeom prst="rect">
            <a:avLst/>
          </a:prstGeom>
        </p:spPr>
        <p:txBody>
          <a:bodyPr anchor="t" rtlCol="false" tIns="0" lIns="0" bIns="0" rIns="0">
            <a:spAutoFit/>
          </a:bodyPr>
          <a:lstStyle/>
          <a:p>
            <a:pPr algn="ctr">
              <a:lnSpc>
                <a:spcPts val="12202"/>
              </a:lnSpc>
            </a:pPr>
            <a:r>
              <a:rPr lang="en-US" sz="13120">
                <a:solidFill>
                  <a:srgbClr val="000000"/>
                </a:solidFill>
                <a:latin typeface="Impact"/>
              </a:rPr>
              <a:t>SIGNAL OUTPUTS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95EB6"/>
        </a:solidFill>
      </p:bgPr>
    </p:bg>
    <p:spTree>
      <p:nvGrpSpPr>
        <p:cNvPr id="1" name=""/>
        <p:cNvGrpSpPr/>
        <p:nvPr/>
      </p:nvGrpSpPr>
      <p:grpSpPr>
        <a:xfrm>
          <a:off x="0" y="0"/>
          <a:ext cx="0" cy="0"/>
          <a:chOff x="0" y="0"/>
          <a:chExt cx="0" cy="0"/>
        </a:xfrm>
      </p:grpSpPr>
      <p:sp>
        <p:nvSpPr>
          <p:cNvPr name="Freeform 2" id="2"/>
          <p:cNvSpPr/>
          <p:nvPr/>
        </p:nvSpPr>
        <p:spPr>
          <a:xfrm flipH="false" flipV="false" rot="0">
            <a:off x="537727" y="-4223872"/>
            <a:ext cx="17212546" cy="18734744"/>
          </a:xfrm>
          <a:custGeom>
            <a:avLst/>
            <a:gdLst/>
            <a:ahLst/>
            <a:cxnLst/>
            <a:rect r="r" b="b" t="t" l="l"/>
            <a:pathLst>
              <a:path h="18734744" w="17212546">
                <a:moveTo>
                  <a:pt x="0" y="0"/>
                </a:moveTo>
                <a:lnTo>
                  <a:pt x="17212546" y="0"/>
                </a:lnTo>
                <a:lnTo>
                  <a:pt x="17212546" y="18734744"/>
                </a:lnTo>
                <a:lnTo>
                  <a:pt x="0" y="18734744"/>
                </a:lnTo>
                <a:lnTo>
                  <a:pt x="0" y="0"/>
                </a:lnTo>
                <a:close/>
              </a:path>
            </a:pathLst>
          </a:custGeom>
          <a:blipFill>
            <a:blip r:embed="rId2"/>
            <a:stretch>
              <a:fillRect l="0" t="0" r="0" b="0"/>
            </a:stretch>
          </a:blipFill>
        </p:spPr>
      </p:sp>
      <p:grpSp>
        <p:nvGrpSpPr>
          <p:cNvPr name="Group 3" id="3"/>
          <p:cNvGrpSpPr/>
          <p:nvPr/>
        </p:nvGrpSpPr>
        <p:grpSpPr>
          <a:xfrm rot="0">
            <a:off x="537727" y="261947"/>
            <a:ext cx="17212546" cy="9809357"/>
            <a:chOff x="0" y="0"/>
            <a:chExt cx="2175291" cy="1239689"/>
          </a:xfrm>
        </p:grpSpPr>
        <p:sp>
          <p:nvSpPr>
            <p:cNvPr name="Freeform 4" id="4"/>
            <p:cNvSpPr/>
            <p:nvPr/>
          </p:nvSpPr>
          <p:spPr>
            <a:xfrm flipH="false" flipV="false" rot="0">
              <a:off x="0" y="0"/>
              <a:ext cx="2175291" cy="1239689"/>
            </a:xfrm>
            <a:custGeom>
              <a:avLst/>
              <a:gdLst/>
              <a:ahLst/>
              <a:cxnLst/>
              <a:rect r="r" b="b" t="t" l="l"/>
              <a:pathLst>
                <a:path h="1239689" w="2175291">
                  <a:moveTo>
                    <a:pt x="18114" y="0"/>
                  </a:moveTo>
                  <a:lnTo>
                    <a:pt x="2157177" y="0"/>
                  </a:lnTo>
                  <a:cubicBezTo>
                    <a:pt x="2161981" y="0"/>
                    <a:pt x="2166588" y="1908"/>
                    <a:pt x="2169985" y="5305"/>
                  </a:cubicBezTo>
                  <a:cubicBezTo>
                    <a:pt x="2173382" y="8702"/>
                    <a:pt x="2175291" y="13310"/>
                    <a:pt x="2175291" y="18114"/>
                  </a:cubicBezTo>
                  <a:lnTo>
                    <a:pt x="2175291" y="1221575"/>
                  </a:lnTo>
                  <a:cubicBezTo>
                    <a:pt x="2175291" y="1226379"/>
                    <a:pt x="2173382" y="1230987"/>
                    <a:pt x="2169985" y="1234384"/>
                  </a:cubicBezTo>
                  <a:cubicBezTo>
                    <a:pt x="2166588" y="1237781"/>
                    <a:pt x="2161981" y="1239689"/>
                    <a:pt x="2157177" y="1239689"/>
                  </a:cubicBezTo>
                  <a:lnTo>
                    <a:pt x="18114" y="1239689"/>
                  </a:lnTo>
                  <a:cubicBezTo>
                    <a:pt x="13310" y="1239689"/>
                    <a:pt x="8702" y="1237781"/>
                    <a:pt x="5305" y="1234384"/>
                  </a:cubicBezTo>
                  <a:cubicBezTo>
                    <a:pt x="1908" y="1230987"/>
                    <a:pt x="0" y="1226379"/>
                    <a:pt x="0" y="1221575"/>
                  </a:cubicBezTo>
                  <a:lnTo>
                    <a:pt x="0" y="18114"/>
                  </a:lnTo>
                  <a:cubicBezTo>
                    <a:pt x="0" y="13310"/>
                    <a:pt x="1908" y="8702"/>
                    <a:pt x="5305" y="5305"/>
                  </a:cubicBezTo>
                  <a:cubicBezTo>
                    <a:pt x="8702" y="1908"/>
                    <a:pt x="13310" y="0"/>
                    <a:pt x="18114" y="0"/>
                  </a:cubicBezTo>
                  <a:close/>
                </a:path>
              </a:pathLst>
            </a:custGeom>
            <a:solidFill>
              <a:srgbClr val="97A2F1"/>
            </a:solidFill>
            <a:ln w="12700">
              <a:solidFill>
                <a:srgbClr val="000000"/>
              </a:solidFill>
            </a:ln>
          </p:spPr>
        </p:sp>
      </p:grpSp>
      <p:grpSp>
        <p:nvGrpSpPr>
          <p:cNvPr name="Group 5" id="5"/>
          <p:cNvGrpSpPr/>
          <p:nvPr/>
        </p:nvGrpSpPr>
        <p:grpSpPr>
          <a:xfrm rot="0">
            <a:off x="537727" y="261947"/>
            <a:ext cx="17212546" cy="9809357"/>
            <a:chOff x="0" y="0"/>
            <a:chExt cx="1950825" cy="1111767"/>
          </a:xfrm>
        </p:grpSpPr>
        <p:sp>
          <p:nvSpPr>
            <p:cNvPr name="Freeform 6" id="6"/>
            <p:cNvSpPr/>
            <p:nvPr/>
          </p:nvSpPr>
          <p:spPr>
            <a:xfrm flipH="false" flipV="false" rot="0">
              <a:off x="0" y="0"/>
              <a:ext cx="1950825" cy="1111767"/>
            </a:xfrm>
            <a:custGeom>
              <a:avLst/>
              <a:gdLst/>
              <a:ahLst/>
              <a:cxnLst/>
              <a:rect r="r" b="b" t="t" l="l"/>
              <a:pathLst>
                <a:path h="1111767" w="1950825">
                  <a:moveTo>
                    <a:pt x="18114" y="0"/>
                  </a:moveTo>
                  <a:lnTo>
                    <a:pt x="1932711" y="0"/>
                  </a:lnTo>
                  <a:cubicBezTo>
                    <a:pt x="1937515" y="0"/>
                    <a:pt x="1942122" y="1908"/>
                    <a:pt x="1945519" y="5305"/>
                  </a:cubicBezTo>
                  <a:cubicBezTo>
                    <a:pt x="1948916" y="8702"/>
                    <a:pt x="1950825" y="13310"/>
                    <a:pt x="1950825" y="18114"/>
                  </a:cubicBezTo>
                  <a:lnTo>
                    <a:pt x="1950825" y="1093653"/>
                  </a:lnTo>
                  <a:cubicBezTo>
                    <a:pt x="1950825" y="1098457"/>
                    <a:pt x="1948916" y="1103064"/>
                    <a:pt x="1945519" y="1106461"/>
                  </a:cubicBezTo>
                  <a:cubicBezTo>
                    <a:pt x="1942122" y="1109858"/>
                    <a:pt x="1937515" y="1111767"/>
                    <a:pt x="1932711" y="1111767"/>
                  </a:cubicBezTo>
                  <a:lnTo>
                    <a:pt x="18114" y="1111767"/>
                  </a:lnTo>
                  <a:cubicBezTo>
                    <a:pt x="13310" y="1111767"/>
                    <a:pt x="8702" y="1109858"/>
                    <a:pt x="5305" y="1106461"/>
                  </a:cubicBezTo>
                  <a:cubicBezTo>
                    <a:pt x="1908" y="1103064"/>
                    <a:pt x="0" y="1098457"/>
                    <a:pt x="0" y="1093653"/>
                  </a:cubicBezTo>
                  <a:lnTo>
                    <a:pt x="0" y="18114"/>
                  </a:lnTo>
                  <a:cubicBezTo>
                    <a:pt x="0" y="13310"/>
                    <a:pt x="1908" y="8702"/>
                    <a:pt x="5305" y="5305"/>
                  </a:cubicBezTo>
                  <a:cubicBezTo>
                    <a:pt x="8702" y="1908"/>
                    <a:pt x="13310" y="0"/>
                    <a:pt x="18114" y="0"/>
                  </a:cubicBezTo>
                  <a:close/>
                </a:path>
              </a:pathLst>
            </a:custGeom>
            <a:blipFill>
              <a:blip r:embed="rId3"/>
              <a:stretch>
                <a:fillRect l="-538" t="-45494" r="0" b="-46522"/>
              </a:stretch>
            </a:blipFill>
            <a:ln w="19050" cap="rnd">
              <a:gradFill>
                <a:gsLst>
                  <a:gs pos="0">
                    <a:srgbClr val="E3D9FF">
                      <a:alpha val="100000"/>
                    </a:srgbClr>
                  </a:gs>
                  <a:gs pos="100000">
                    <a:srgbClr val="E4EFFF">
                      <a:alpha val="100000"/>
                    </a:srgbClr>
                  </a:gs>
                </a:gsLst>
                <a:lin ang="2700000"/>
              </a:gradFill>
              <a:prstDash val="solid"/>
              <a:round/>
            </a:ln>
          </p:spPr>
        </p:sp>
      </p:grpSp>
      <p:sp>
        <p:nvSpPr>
          <p:cNvPr name="Freeform 7" id="7"/>
          <p:cNvSpPr/>
          <p:nvPr/>
        </p:nvSpPr>
        <p:spPr>
          <a:xfrm flipH="false" flipV="false" rot="0">
            <a:off x="993998" y="466560"/>
            <a:ext cx="1246902" cy="1310811"/>
          </a:xfrm>
          <a:custGeom>
            <a:avLst/>
            <a:gdLst/>
            <a:ahLst/>
            <a:cxnLst/>
            <a:rect r="r" b="b" t="t" l="l"/>
            <a:pathLst>
              <a:path h="1310811" w="1246902">
                <a:moveTo>
                  <a:pt x="0" y="0"/>
                </a:moveTo>
                <a:lnTo>
                  <a:pt x="1246902" y="0"/>
                </a:lnTo>
                <a:lnTo>
                  <a:pt x="1246902" y="1310810"/>
                </a:lnTo>
                <a:lnTo>
                  <a:pt x="0" y="1310810"/>
                </a:lnTo>
                <a:lnTo>
                  <a:pt x="0" y="0"/>
                </a:lnTo>
                <a:close/>
              </a:path>
            </a:pathLst>
          </a:custGeom>
          <a:blipFill>
            <a:blip r:embed="rId4"/>
            <a:stretch>
              <a:fillRect l="-96065" t="-7299" r="-96370" b="-7875"/>
            </a:stretch>
          </a:blipFill>
        </p:spPr>
      </p:sp>
      <p:sp>
        <p:nvSpPr>
          <p:cNvPr name="Freeform 8" id="8"/>
          <p:cNvSpPr/>
          <p:nvPr/>
        </p:nvSpPr>
        <p:spPr>
          <a:xfrm flipH="false" flipV="false" rot="0">
            <a:off x="10804213" y="8784997"/>
            <a:ext cx="6946060" cy="1286307"/>
          </a:xfrm>
          <a:custGeom>
            <a:avLst/>
            <a:gdLst/>
            <a:ahLst/>
            <a:cxnLst/>
            <a:rect r="r" b="b" t="t" l="l"/>
            <a:pathLst>
              <a:path h="1286307" w="6946060">
                <a:moveTo>
                  <a:pt x="0" y="0"/>
                </a:moveTo>
                <a:lnTo>
                  <a:pt x="6946060" y="0"/>
                </a:lnTo>
                <a:lnTo>
                  <a:pt x="6946060" y="1286308"/>
                </a:lnTo>
                <a:lnTo>
                  <a:pt x="0" y="1286308"/>
                </a:lnTo>
                <a:lnTo>
                  <a:pt x="0" y="0"/>
                </a:lnTo>
                <a:close/>
              </a:path>
            </a:pathLst>
          </a:custGeom>
          <a:blipFill>
            <a:blip r:embed="rId5"/>
            <a:stretch>
              <a:fillRect l="0" t="0" r="0" b="0"/>
            </a:stretch>
          </a:blipFill>
        </p:spPr>
      </p:sp>
      <p:sp>
        <p:nvSpPr>
          <p:cNvPr name="Freeform 9" id="9"/>
          <p:cNvSpPr/>
          <p:nvPr/>
        </p:nvSpPr>
        <p:spPr>
          <a:xfrm flipH="false" flipV="false" rot="0">
            <a:off x="1478608" y="2343086"/>
            <a:ext cx="10721666" cy="4431849"/>
          </a:xfrm>
          <a:custGeom>
            <a:avLst/>
            <a:gdLst/>
            <a:ahLst/>
            <a:cxnLst/>
            <a:rect r="r" b="b" t="t" l="l"/>
            <a:pathLst>
              <a:path h="4431849" w="10721666">
                <a:moveTo>
                  <a:pt x="0" y="0"/>
                </a:moveTo>
                <a:lnTo>
                  <a:pt x="10721666" y="0"/>
                </a:lnTo>
                <a:lnTo>
                  <a:pt x="10721666" y="4431849"/>
                </a:lnTo>
                <a:lnTo>
                  <a:pt x="0" y="4431849"/>
                </a:lnTo>
                <a:lnTo>
                  <a:pt x="0" y="0"/>
                </a:lnTo>
                <a:close/>
              </a:path>
            </a:pathLst>
          </a:custGeom>
          <a:blipFill>
            <a:blip r:embed="rId6"/>
            <a:stretch>
              <a:fillRect l="0" t="0" r="0" b="0"/>
            </a:stretch>
          </a:blipFill>
        </p:spPr>
      </p:sp>
      <p:sp>
        <p:nvSpPr>
          <p:cNvPr name="Freeform 10" id="10"/>
          <p:cNvSpPr/>
          <p:nvPr/>
        </p:nvSpPr>
        <p:spPr>
          <a:xfrm flipH="false" flipV="false" rot="0">
            <a:off x="6418585" y="6948194"/>
            <a:ext cx="10861532" cy="1934914"/>
          </a:xfrm>
          <a:custGeom>
            <a:avLst/>
            <a:gdLst/>
            <a:ahLst/>
            <a:cxnLst/>
            <a:rect r="r" b="b" t="t" l="l"/>
            <a:pathLst>
              <a:path h="1934914" w="10861532">
                <a:moveTo>
                  <a:pt x="0" y="0"/>
                </a:moveTo>
                <a:lnTo>
                  <a:pt x="10861533" y="0"/>
                </a:lnTo>
                <a:lnTo>
                  <a:pt x="10861533" y="1934913"/>
                </a:lnTo>
                <a:lnTo>
                  <a:pt x="0" y="1934913"/>
                </a:lnTo>
                <a:lnTo>
                  <a:pt x="0" y="0"/>
                </a:lnTo>
                <a:close/>
              </a:path>
            </a:pathLst>
          </a:custGeom>
          <a:blipFill>
            <a:blip r:embed="rId7"/>
            <a:stretch>
              <a:fillRect l="0" t="0" r="0" b="0"/>
            </a:stretch>
          </a:blipFill>
        </p:spPr>
      </p:sp>
      <p:sp>
        <p:nvSpPr>
          <p:cNvPr name="TextBox 11" id="11"/>
          <p:cNvSpPr txBox="true"/>
          <p:nvPr/>
        </p:nvSpPr>
        <p:spPr>
          <a:xfrm rot="0">
            <a:off x="2428599" y="909820"/>
            <a:ext cx="5847404" cy="595741"/>
          </a:xfrm>
          <a:prstGeom prst="rect">
            <a:avLst/>
          </a:prstGeom>
        </p:spPr>
        <p:txBody>
          <a:bodyPr anchor="t" rtlCol="false" tIns="0" lIns="0" bIns="0" rIns="0">
            <a:spAutoFit/>
          </a:bodyPr>
          <a:lstStyle/>
          <a:p>
            <a:pPr algn="l" marL="0" indent="0" lvl="0">
              <a:lnSpc>
                <a:spcPts val="4228"/>
              </a:lnSpc>
            </a:pPr>
            <a:r>
              <a:rPr lang="en-US" sz="5034">
                <a:solidFill>
                  <a:srgbClr val="FFFFFF"/>
                </a:solidFill>
                <a:latin typeface="Montserrat Bold"/>
              </a:rPr>
              <a:t>Angular v18</a:t>
            </a:r>
          </a:p>
        </p:txBody>
      </p:sp>
      <p:sp>
        <p:nvSpPr>
          <p:cNvPr name="TextBox 12" id="12"/>
          <p:cNvSpPr txBox="true"/>
          <p:nvPr/>
        </p:nvSpPr>
        <p:spPr>
          <a:xfrm rot="0">
            <a:off x="8435282" y="795520"/>
            <a:ext cx="8541166" cy="1168433"/>
          </a:xfrm>
          <a:prstGeom prst="rect">
            <a:avLst/>
          </a:prstGeom>
        </p:spPr>
        <p:txBody>
          <a:bodyPr anchor="t" rtlCol="false" tIns="0" lIns="0" bIns="0" rIns="0">
            <a:spAutoFit/>
          </a:bodyPr>
          <a:lstStyle/>
          <a:p>
            <a:pPr algn="ctr">
              <a:lnSpc>
                <a:spcPts val="7490"/>
              </a:lnSpc>
            </a:pPr>
            <a:r>
              <a:rPr lang="en-US" sz="8054">
                <a:solidFill>
                  <a:srgbClr val="000000"/>
                </a:solidFill>
                <a:latin typeface="Impact"/>
              </a:rPr>
              <a:t>SIGNAL OUTPUTS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DAGH0d5Iwjs</dc:identifier>
  <dcterms:modified xsi:type="dcterms:W3CDTF">2011-08-01T06:04:30Z</dcterms:modified>
  <cp:revision>1</cp:revision>
  <dc:title>diapositiva angular 18</dc:title>
</cp:coreProperties>
</file>